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embeddedFontLst>
    <p:embeddedFont>
      <p:font typeface="Roboto"/>
      <p:regular r:id="rId9"/>
      <p:bold r:id="rId10"/>
      <p:italic r:id="rId11"/>
      <p:boldItalic r:id="rId12"/>
    </p:embeddedFont>
    <p:embeddedFont>
      <p:font typeface="Francois One"/>
      <p:regular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italic.fntdata"/><Relationship Id="rId10" Type="http://schemas.openxmlformats.org/officeDocument/2006/relationships/font" Target="fonts/Roboto-bold.fntdata"/><Relationship Id="rId13" Type="http://schemas.openxmlformats.org/officeDocument/2006/relationships/font" Target="fonts/FrancoisOne-regular.fntdata"/><Relationship Id="rId12" Type="http://schemas.openxmlformats.org/officeDocument/2006/relationships/font" Target="fonts/Robo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d87c4045d0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d87c4045d0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b85617211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b85617211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C2A4A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 flipH="1" rot="-5400000">
            <a:off x="4955688" y="961013"/>
            <a:ext cx="5149325" cy="3227300"/>
          </a:xfrm>
          <a:prstGeom prst="flowChartManualInpu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 txBox="1"/>
          <p:nvPr>
            <p:ph type="ctrTitle"/>
          </p:nvPr>
        </p:nvSpPr>
        <p:spPr>
          <a:xfrm>
            <a:off x="311700" y="528325"/>
            <a:ext cx="8520600" cy="104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Francois One"/>
              <a:buNone/>
              <a:defRPr sz="52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311700" y="1614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DDAE"/>
              </a:buClr>
              <a:buSzPts val="2800"/>
              <a:buFont typeface="Francois One"/>
              <a:buNone/>
              <a:defRPr sz="2800">
                <a:solidFill>
                  <a:srgbClr val="30DDAE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3600"/>
              <a:buFont typeface="Francois One"/>
              <a:buNone/>
              <a:defRPr sz="36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2" name="Google Shape;62;p1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7" name="Google Shape;67;p1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3" name="Google Shape;73;p1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None/>
              <a:defRPr>
                <a:solidFill>
                  <a:srgbClr val="25326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7" name="Google Shape;77;p1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2" name="Google Shape;82;p1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5" name="Google Shape;8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9" name="Google Shape;89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0" name="Google Shape;90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1" name="Google Shape;9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4" name="Google Shape;9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8" name="Google Shape;9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Font typeface="Francois One"/>
              <a:buNone/>
              <a:defRPr sz="28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hyperlink" Target="https://docs.google.com/document/d/148Wy9WudV0DziNx5RVFAspApMx5ZMeAWMMXLfdMBzIA/edit" TargetMode="External"/><Relationship Id="rId5" Type="http://schemas.openxmlformats.org/officeDocument/2006/relationships/hyperlink" Target="https://year9.io/0701e" TargetMode="External"/><Relationship Id="rId6" Type="http://schemas.openxmlformats.org/officeDocument/2006/relationships/hyperlink" Target="https://docs.google.com/document/d/1YbwhWplwRCqXG9Sk0s59JGeWa9OK5PoT98d3nodwpNU" TargetMode="External"/><Relationship Id="rId7" Type="http://schemas.openxmlformats.org/officeDocument/2006/relationships/hyperlink" Target="https://year9.io/rubric" TargetMode="External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C2A4A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/>
          <p:nvPr>
            <p:ph type="ctrTitle"/>
          </p:nvPr>
        </p:nvSpPr>
        <p:spPr>
          <a:xfrm>
            <a:off x="578925" y="743925"/>
            <a:ext cx="4656300" cy="99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Lesson</a:t>
            </a:r>
            <a:r>
              <a:rPr lang="en-GB"/>
              <a:t> 8</a:t>
            </a:r>
            <a:endParaRPr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06" name="Google Shape;106;p25"/>
          <p:cNvSpPr txBox="1"/>
          <p:nvPr>
            <p:ph idx="1" type="subTitle"/>
          </p:nvPr>
        </p:nvSpPr>
        <p:spPr>
          <a:xfrm>
            <a:off x="579000" y="1621225"/>
            <a:ext cx="4797000" cy="12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Assignment</a:t>
            </a:r>
            <a:endParaRPr>
              <a:solidFill>
                <a:srgbClr val="30DDAE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7028" y="1460763"/>
            <a:ext cx="1800002" cy="222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0948" y="2687475"/>
            <a:ext cx="1410325" cy="141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 txBox="1"/>
          <p:nvPr>
            <p:ph idx="4294967295" type="body"/>
          </p:nvPr>
        </p:nvSpPr>
        <p:spPr>
          <a:xfrm>
            <a:off x="6285725" y="4736975"/>
            <a:ext cx="2757300" cy="3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400">
                <a:solidFill>
                  <a:srgbClr val="CCCCCC"/>
                </a:solidFill>
              </a:rPr>
              <a:t>csinschools.com</a:t>
            </a:r>
            <a:endParaRPr sz="1400"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Assignment - Continued… 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15" name="Google Shape;115;p2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16" name="Google Shape;116;p2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17" name="Google Shape;117;p2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18" name="Google Shape;118;p2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9" name="Google Shape;119;p26"/>
          <p:cNvSpPr txBox="1"/>
          <p:nvPr>
            <p:ph idx="1" type="body"/>
          </p:nvPr>
        </p:nvSpPr>
        <p:spPr>
          <a:xfrm>
            <a:off x="311700" y="1152475"/>
            <a:ext cx="4947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</a:t>
            </a:r>
            <a:r>
              <a:rPr lang="en-GB"/>
              <a:t>heck out your </a:t>
            </a:r>
            <a:r>
              <a:rPr lang="en-GB" u="sng">
                <a:solidFill>
                  <a:schemeClr val="hlink"/>
                </a:solidFill>
                <a:hlinkClick r:id="rId4"/>
              </a:rPr>
              <a:t>Assignment Sheet</a:t>
            </a:r>
            <a:endParaRPr/>
          </a:p>
          <a:p>
            <a:pPr indent="-3111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-GB" sz="1300"/>
              <a:t>This contains all the information you need to know</a:t>
            </a:r>
            <a:endParaRPr sz="13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If you are after a step-by-step guide on getting started with the </a:t>
            </a:r>
            <a:r>
              <a:rPr lang="en-GB" u="sng">
                <a:solidFill>
                  <a:schemeClr val="hlink"/>
                </a:solidFill>
                <a:hlinkClick r:id="rId5"/>
              </a:rPr>
              <a:t>Template Code</a:t>
            </a:r>
            <a:r>
              <a:rPr lang="en-GB"/>
              <a:t>, check out this </a:t>
            </a:r>
            <a:r>
              <a:rPr lang="en-GB" u="sng">
                <a:solidFill>
                  <a:schemeClr val="hlink"/>
                </a:solidFill>
                <a:hlinkClick r:id="rId6"/>
              </a:rPr>
              <a:t>Worksheet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This is your </a:t>
            </a:r>
            <a:r>
              <a:rPr lang="en-GB" u="sng">
                <a:solidFill>
                  <a:schemeClr val="hlink"/>
                </a:solidFill>
                <a:hlinkClick r:id="rId7"/>
              </a:rPr>
              <a:t>Assignment Rubric</a:t>
            </a:r>
            <a:endParaRPr/>
          </a:p>
        </p:txBody>
      </p:sp>
      <p:pic>
        <p:nvPicPr>
          <p:cNvPr id="120" name="Google Shape;120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67971" y="1410700"/>
            <a:ext cx="2952051" cy="23917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