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Francois One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rancoisOne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f795f3b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f795f3b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f95a6888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f95a6888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be3cfdc2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be3cfdc2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61cf7351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61cf7351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7875440d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47875440d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61cf7351c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61cf7351c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7875440d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47875440d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7875440d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47875440d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f28fe53fc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f28fe53fc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f28fe53fc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f28fe53fc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sinschools.io/courses/coding-with-python-and-ai/lessons/lesson-6-using-dall-e/activities/06-01-demo-dall-e-images/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hyperlink" Target="https://youtu.be/4dbXY5nQ1MU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csinschools.io/pythonai/0601s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sinschools.io/courses/coding-with-python-and-ai/lessons/lesson-6-using-dall-e/activities/06-02-worksheet-questions-and-coding/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s://youtu.be/Ir907yCycDg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csinschools.io/pythonai/0602s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sinschools.io/courses/coding-with-python-and-ai/lessons/lesson-6-using-dall-e/activities/06-02-worksheet-questions-and-coding/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flaticon.com/authors/freepik" TargetMode="External"/><Relationship Id="rId10" Type="http://schemas.openxmlformats.org/officeDocument/2006/relationships/hyperlink" Target="https://image.flaticon.com/icons/svg/3022/3022226.svg" TargetMode="External"/><Relationship Id="rId13" Type="http://schemas.openxmlformats.org/officeDocument/2006/relationships/image" Target="../media/image10.png"/><Relationship Id="rId12" Type="http://schemas.openxmlformats.org/officeDocument/2006/relationships/hyperlink" Target="https://www.flaticon.com/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sinschools.io/" TargetMode="External"/><Relationship Id="rId4" Type="http://schemas.openxmlformats.org/officeDocument/2006/relationships/hyperlink" Target="https://creativecommons.org/licenses/by-sa/4.0/" TargetMode="External"/><Relationship Id="rId9" Type="http://schemas.openxmlformats.org/officeDocument/2006/relationships/hyperlink" Target="https://www.nasa.gov/" TargetMode="External"/><Relationship Id="rId5" Type="http://schemas.openxmlformats.org/officeDocument/2006/relationships/hyperlink" Target="https://image.flaticon.com/icons/svg/2927/2927917.svg" TargetMode="External"/><Relationship Id="rId6" Type="http://schemas.openxmlformats.org/officeDocument/2006/relationships/hyperlink" Target="https://www.flaticon.com/authors/good-ware" TargetMode="External"/><Relationship Id="rId7" Type="http://schemas.openxmlformats.org/officeDocument/2006/relationships/hyperlink" Target="https://www.flaticon.com/" TargetMode="External"/><Relationship Id="rId8" Type="http://schemas.openxmlformats.org/officeDocument/2006/relationships/hyperlink" Target="https://images.nasa.gov/details-PIA118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 </a:t>
            </a:r>
            <a:r>
              <a:rPr lang="en"/>
              <a:t>6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53613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DALL.E</a:t>
            </a:r>
            <a:endParaRPr/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c</a:t>
            </a:r>
            <a:r>
              <a:rPr lang="en" sz="1400">
                <a:solidFill>
                  <a:srgbClr val="CCCCCC"/>
                </a:solidFill>
              </a:rPr>
              <a:t>sinschools.com</a:t>
            </a:r>
            <a:endParaRPr sz="1400">
              <a:solidFill>
                <a:srgbClr val="CCCCCC"/>
              </a:solidFill>
            </a:endParaRPr>
          </a:p>
        </p:txBody>
      </p:sp>
      <p:pic>
        <p:nvPicPr>
          <p:cNvPr id="109" name="Google Shape;10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7788" y="2393525"/>
            <a:ext cx="1962875" cy="196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 06.01: Your City In the Future…</a:t>
            </a:r>
            <a:endParaRPr/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2611875" y="3986900"/>
            <a:ext cx="40656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 scary potential future for your city…</a:t>
            </a:r>
            <a:endParaRPr/>
          </a:p>
        </p:txBody>
      </p:sp>
      <p:pic>
        <p:nvPicPr>
          <p:cNvPr id="116" name="Google Shape;11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2800" y="1304063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objectives</a:t>
            </a:r>
            <a:endParaRPr/>
          </a:p>
        </p:txBody>
      </p:sp>
      <p:sp>
        <p:nvSpPr>
          <p:cNvPr id="122" name="Google Shape;122;p27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32F62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23" name="Google Shape;123;p27"/>
          <p:cNvPicPr preferRelativeResize="0"/>
          <p:nvPr/>
        </p:nvPicPr>
        <p:blipFill rotWithShape="1">
          <a:blip r:embed="rId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7"/>
          <p:cNvSpPr txBox="1"/>
          <p:nvPr>
            <p:ph idx="1" type="body"/>
          </p:nvPr>
        </p:nvSpPr>
        <p:spPr>
          <a:xfrm>
            <a:off x="311700" y="1152475"/>
            <a:ext cx="7889400" cy="3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the end of this lesson, you should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how to call the getOpenAIImage() function to generate an image based on a text prompt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Display the image returned from the getOpenAIImage() function in Python using the printImage() function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the difference between the print() and printImage() function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9825" y="1231097"/>
            <a:ext cx="6372075" cy="29013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0" name="Google Shape;130;p28"/>
          <p:cNvSpPr/>
          <p:nvPr/>
        </p:nvSpPr>
        <p:spPr>
          <a:xfrm>
            <a:off x="4045963" y="22737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7349" y="21751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8"/>
          <p:cNvSpPr txBox="1"/>
          <p:nvPr/>
        </p:nvSpPr>
        <p:spPr>
          <a:xfrm>
            <a:off x="4293563" y="29007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2:03 min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8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 06.01 Activity</a:t>
            </a:r>
            <a:endParaRPr/>
          </a:p>
        </p:txBody>
      </p:sp>
      <p:sp>
        <p:nvSpPr>
          <p:cNvPr id="139" name="Google Shape;139;p29"/>
          <p:cNvSpPr txBox="1"/>
          <p:nvPr>
            <p:ph idx="1" type="body"/>
          </p:nvPr>
        </p:nvSpPr>
        <p:spPr>
          <a:xfrm>
            <a:off x="2954388" y="3968950"/>
            <a:ext cx="32352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Complete Question 1</a:t>
            </a:r>
            <a:endParaRPr/>
          </a:p>
        </p:txBody>
      </p:sp>
      <p:pic>
        <p:nvPicPr>
          <p:cNvPr id="140" name="Google Shape;1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775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5341" y="760513"/>
            <a:ext cx="6141052" cy="34661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6" name="Google Shape;146;p30"/>
          <p:cNvSpPr/>
          <p:nvPr/>
        </p:nvSpPr>
        <p:spPr>
          <a:xfrm>
            <a:off x="4045963" y="22737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3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7349" y="21751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0"/>
          <p:cNvSpPr txBox="1"/>
          <p:nvPr/>
        </p:nvSpPr>
        <p:spPr>
          <a:xfrm>
            <a:off x="4293563" y="29007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:32 min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30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 05.01 Activity</a:t>
            </a:r>
            <a:endParaRPr/>
          </a:p>
        </p:txBody>
      </p:sp>
      <p:sp>
        <p:nvSpPr>
          <p:cNvPr id="155" name="Google Shape;155;p31"/>
          <p:cNvSpPr txBox="1"/>
          <p:nvPr>
            <p:ph idx="1" type="body"/>
          </p:nvPr>
        </p:nvSpPr>
        <p:spPr>
          <a:xfrm>
            <a:off x="2954388" y="3968950"/>
            <a:ext cx="32352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Complete Questions 2 - 7</a:t>
            </a:r>
            <a:endParaRPr/>
          </a:p>
        </p:txBody>
      </p:sp>
      <p:pic>
        <p:nvPicPr>
          <p:cNvPr id="156" name="Google Shape;1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775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162" name="Google Shape;162;p32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32F62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63" name="Google Shape;163;p32"/>
          <p:cNvPicPr preferRelativeResize="0"/>
          <p:nvPr/>
        </p:nvPicPr>
        <p:blipFill rotWithShape="1">
          <a:blip r:embed="rId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2"/>
          <p:cNvSpPr txBox="1"/>
          <p:nvPr>
            <p:ph idx="1" type="body"/>
          </p:nvPr>
        </p:nvSpPr>
        <p:spPr>
          <a:xfrm>
            <a:off x="311700" y="1152475"/>
            <a:ext cx="7889400" cy="386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</a:t>
            </a:r>
            <a:r>
              <a:rPr lang="en"/>
              <a:t>ou should now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how to call the getOpenAIImage() function to generate an image based on a text prompt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Display the image returned from the getOpenAIImage() function in Python using the printImage() function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the difference between the print() and printImage() function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Reflection: Exit pass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70" name="Google Shape;17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one new thing you learnt today?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Write it on a sticky note and stick it on the board before you leave the classroom</a:t>
            </a:r>
            <a:endParaRPr/>
          </a:p>
        </p:txBody>
      </p:sp>
      <p:sp>
        <p:nvSpPr>
          <p:cNvPr id="171" name="Google Shape;171;p3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72" name="Google Shape;1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0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748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3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75" name="Google Shape;175;p3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76" name="Google Shape;176;p33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License Information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83" name="Google Shape;183;p34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These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" sz="1400"/>
              <a:t> lessons plans, worksheets, and other materials were created by Toan Huynh and Hugh Williams. They are licensed under a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Images, in order of appearance:</a:t>
            </a:r>
            <a:endParaRPr sz="1400"/>
          </a:p>
          <a:p>
            <a:pPr indent="-292100" lvl="0" marL="457200" rtl="0" algn="l">
              <a:spcBef>
                <a:spcPts val="160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"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Award</a:t>
            </a:r>
            <a:r>
              <a:rPr lang="en" sz="1000"/>
              <a:t>" by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Good Ware</a:t>
            </a:r>
            <a:r>
              <a:rPr lang="en" sz="1000"/>
              <a:t> on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flaticon.com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"</a:t>
            </a:r>
            <a:r>
              <a:rPr lang="en" sz="1000" u="sng">
                <a:solidFill>
                  <a:schemeClr val="accent5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Our Solar System Features Eight Planets</a:t>
            </a:r>
            <a:r>
              <a:rPr lang="en" sz="1000"/>
              <a:t>" from </a:t>
            </a:r>
            <a:r>
              <a:rPr lang="en" sz="1000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NASA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"</a:t>
            </a:r>
            <a:r>
              <a:rPr lang="en" sz="1000" u="sng">
                <a:solidFill>
                  <a:schemeClr val="hlink"/>
                </a:solidFill>
                <a:hlinkClick r:id="rId10"/>
              </a:rPr>
              <a:t>Mouse</a:t>
            </a:r>
            <a:r>
              <a:rPr lang="en" sz="1000"/>
              <a:t>" by </a:t>
            </a:r>
            <a:r>
              <a:rPr lang="en" sz="1000" u="sng">
                <a:solidFill>
                  <a:schemeClr val="hlink"/>
                </a:solidFill>
                <a:hlinkClick r:id="rId11"/>
              </a:rPr>
              <a:t>freepik</a:t>
            </a:r>
            <a:r>
              <a:rPr lang="en" sz="1000"/>
              <a:t> on </a:t>
            </a:r>
            <a:r>
              <a:rPr lang="en" sz="1000" u="sng">
                <a:solidFill>
                  <a:schemeClr val="accent5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flaticon.com</a:t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4" name="Google Shape;184;p34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1" lang="en">
                <a:solidFill>
                  <a:srgbClr val="0C2A4A"/>
                </a:solidFill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C2A4A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85" name="Google Shape;185;p3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86" name="Google Shape;186;p34"/>
          <p:cNvPicPr preferRelativeResize="0"/>
          <p:nvPr/>
        </p:nvPicPr>
        <p:blipFill rotWithShape="1">
          <a:blip r:embed="rId1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