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Francois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rancois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f795f3b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f795f3b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28fe53fc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f28fe53fc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95a6888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95a6888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e3cfdc2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be3cfdc2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1cf7351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1cf7351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7875440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7875440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1cf7351c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1cf7351c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7875440d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7875440d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7875440d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7875440d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28fe53fc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28fe53fc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laticon.com/authors/freepik" TargetMode="External"/><Relationship Id="rId10" Type="http://schemas.openxmlformats.org/officeDocument/2006/relationships/hyperlink" Target="https://image.flaticon.com/icons/svg/3022/3022226.svg" TargetMode="External"/><Relationship Id="rId13" Type="http://schemas.openxmlformats.org/officeDocument/2006/relationships/image" Target="../media/image10.png"/><Relationship Id="rId12" Type="http://schemas.openxmlformats.org/officeDocument/2006/relationships/hyperlink" Target="https://www.flaticon.com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sinschools.io/" TargetMode="External"/><Relationship Id="rId4" Type="http://schemas.openxmlformats.org/officeDocument/2006/relationships/hyperlink" Target="https://creativecommons.org/licenses/by-sa/4.0/" TargetMode="External"/><Relationship Id="rId9" Type="http://schemas.openxmlformats.org/officeDocument/2006/relationships/hyperlink" Target="https://www.nasa.gov/" TargetMode="External"/><Relationship Id="rId5" Type="http://schemas.openxmlformats.org/officeDocument/2006/relationships/hyperlink" Target="https://image.flaticon.com/icons/svg/2927/2927917.svg" TargetMode="External"/><Relationship Id="rId6" Type="http://schemas.openxmlformats.org/officeDocument/2006/relationships/hyperlink" Target="https://www.flaticon.com/authors/good-ware" TargetMode="External"/><Relationship Id="rId7" Type="http://schemas.openxmlformats.org/officeDocument/2006/relationships/hyperlink" Target="https://www.flaticon.com/" TargetMode="External"/><Relationship Id="rId8" Type="http://schemas.openxmlformats.org/officeDocument/2006/relationships/hyperlink" Target="https://images.nasa.gov/details-PIA1180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sinschools.io/courses/coding-with-python-and-ai/lessons/lesson-6-using-dall-e/activities/06-01-demo-dall-e-image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youtu.be/4dbXY5nQ1MU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csinschools.io/pythonai/0601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sinschools.io/courses/coding-with-python-and-ai/lessons/lesson-6-using-dall-e/activities/06-02-worksheet-questions-and-coding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youtu.be/Ir907yCycDg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csinschools.io/pythonai/0602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sinschools.io/courses/coding-with-python-and-ai/lessons/lesson-6-using-dall-e/activities/06-02-worksheet-questions-and-coding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6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53613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DALL.E</a:t>
            </a:r>
            <a:endParaRPr/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</a:t>
            </a:r>
            <a:r>
              <a:rPr lang="en" sz="1400">
                <a:solidFill>
                  <a:srgbClr val="CCCCCC"/>
                </a:solidFill>
              </a:rPr>
              <a:t>sinschools.com</a:t>
            </a:r>
            <a:endParaRPr sz="1400">
              <a:solidFill>
                <a:srgbClr val="CCCCCC"/>
              </a:solidFill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788" y="2393525"/>
            <a:ext cx="1962875" cy="1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License Information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311700" y="1152475"/>
            <a:ext cx="59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These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CS in Schools</a:t>
            </a:r>
            <a:r>
              <a:rPr lang="en" sz="1400"/>
              <a:t> lessons plans, worksheets, and other materials were created by Toan Huynh and Hugh Williams. They are licensed under a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Creative Commons Attribution-ShareAlike 4.0 International License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Images, in order of appearance:</a:t>
            </a:r>
            <a:endParaRPr sz="1400"/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"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Award</a:t>
            </a:r>
            <a:r>
              <a:rPr lang="en" sz="1000"/>
              <a:t>" by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Good Ware</a:t>
            </a:r>
            <a:r>
              <a:rPr lang="en" sz="1000"/>
              <a:t> on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flaticon.com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"</a:t>
            </a:r>
            <a:r>
              <a:rPr lang="en" sz="10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Our Solar System Features Eight Planets</a:t>
            </a:r>
            <a:r>
              <a:rPr lang="en" sz="1000"/>
              <a:t>" from </a:t>
            </a:r>
            <a:r>
              <a:rPr lang="en" sz="10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NASA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"</a:t>
            </a:r>
            <a:r>
              <a:rPr lang="en" sz="1000" u="sng">
                <a:solidFill>
                  <a:schemeClr val="hlink"/>
                </a:solidFill>
                <a:hlinkClick r:id="rId10"/>
              </a:rPr>
              <a:t>Mouse</a:t>
            </a:r>
            <a:r>
              <a:rPr lang="en" sz="1000"/>
              <a:t>" by </a:t>
            </a:r>
            <a:r>
              <a:rPr lang="en" sz="1000" u="sng">
                <a:solidFill>
                  <a:schemeClr val="hlink"/>
                </a:solidFill>
                <a:hlinkClick r:id="rId11"/>
              </a:rPr>
              <a:t>freepik</a:t>
            </a:r>
            <a:r>
              <a:rPr lang="en" sz="1000"/>
              <a:t> on </a:t>
            </a:r>
            <a:r>
              <a:rPr lang="en" sz="1000" u="sng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flaticon.com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4" name="Google Shape;184;p34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1" lang="en">
                <a:solidFill>
                  <a:srgbClr val="0C2A4A"/>
                </a:solidFill>
                <a:latin typeface="Francois One"/>
                <a:ea typeface="Francois One"/>
                <a:cs typeface="Francois One"/>
                <a:sym typeface="Francois One"/>
              </a:rPr>
              <a:t>‹#›</a:t>
            </a:fld>
            <a:endParaRPr b="1">
              <a:solidFill>
                <a:srgbClr val="0C2A4A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85" name="Google Shape;185;p3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1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06.01: Your City In the Future…</a:t>
            </a:r>
            <a:endParaRPr/>
          </a:p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2611875" y="3986900"/>
            <a:ext cx="40656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 scary potential future for your city…</a:t>
            </a:r>
            <a:endParaRPr/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2800" y="1304063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rPr>
              <a:t>‹#›</a:t>
            </a:fld>
            <a:endParaRPr b="1">
              <a:solidFill>
                <a:srgbClr val="032F6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311700" y="1152475"/>
            <a:ext cx="7889400" cy="3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end of this lesson, you should be able to: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how to call the getOpenAIImage() function to generate an image based on a text prompt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the image returned from the getOpenAIImage() function in Python using the printImage() function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the difference between the print() and printImage() function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825" y="1231097"/>
            <a:ext cx="6372075" cy="2901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0" name="Google Shape;130;p28"/>
          <p:cNvSpPr/>
          <p:nvPr/>
        </p:nvSpPr>
        <p:spPr>
          <a:xfrm>
            <a:off x="4045963" y="22737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7349" y="21751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/>
          <p:nvPr/>
        </p:nvSpPr>
        <p:spPr>
          <a:xfrm>
            <a:off x="4293563" y="29007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2:03 min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 06.01 Activity</a:t>
            </a:r>
            <a:endParaRPr/>
          </a:p>
        </p:txBody>
      </p:sp>
      <p:sp>
        <p:nvSpPr>
          <p:cNvPr id="139" name="Google Shape;139;p29"/>
          <p:cNvSpPr txBox="1"/>
          <p:nvPr>
            <p:ph idx="1" type="body"/>
          </p:nvPr>
        </p:nvSpPr>
        <p:spPr>
          <a:xfrm>
            <a:off x="2954388" y="3968950"/>
            <a:ext cx="32352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Complete Question 1</a:t>
            </a:r>
            <a:endParaRPr/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775" y="1170125"/>
            <a:ext cx="2646426" cy="264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341" y="760513"/>
            <a:ext cx="6141052" cy="3466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6" name="Google Shape;146;p30"/>
          <p:cNvSpPr/>
          <p:nvPr/>
        </p:nvSpPr>
        <p:spPr>
          <a:xfrm>
            <a:off x="4045963" y="2273750"/>
            <a:ext cx="1052100" cy="1052100"/>
          </a:xfrm>
          <a:prstGeom prst="ellipse">
            <a:avLst/>
          </a:prstGeom>
          <a:solidFill>
            <a:srgbClr val="F2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7349" y="2175175"/>
            <a:ext cx="1109325" cy="11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4293563" y="2900700"/>
            <a:ext cx="65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:32 min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3291475" y="4345850"/>
            <a:ext cx="25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Link to Accompanying Slides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 05.01 Activity</a:t>
            </a:r>
            <a:endParaRPr/>
          </a:p>
        </p:txBody>
      </p:sp>
      <p:sp>
        <p:nvSpPr>
          <p:cNvPr id="155" name="Google Shape;155;p31"/>
          <p:cNvSpPr txBox="1"/>
          <p:nvPr>
            <p:ph idx="1" type="body"/>
          </p:nvPr>
        </p:nvSpPr>
        <p:spPr>
          <a:xfrm>
            <a:off x="2954388" y="3968950"/>
            <a:ext cx="32352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Complete Questions 2 - 7</a:t>
            </a:r>
            <a:endParaRPr/>
          </a:p>
        </p:txBody>
      </p:sp>
      <p:pic>
        <p:nvPicPr>
          <p:cNvPr id="156" name="Google Shape;1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775" y="1170125"/>
            <a:ext cx="2646426" cy="264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8320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rPr>
              <a:t>‹#›</a:t>
            </a:fld>
            <a:endParaRPr b="1">
              <a:solidFill>
                <a:srgbClr val="032F62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 b="19478" l="0" r="0" t="0"/>
          <a:stretch/>
        </p:blipFill>
        <p:spPr>
          <a:xfrm>
            <a:off x="7984201" y="4195474"/>
            <a:ext cx="757577" cy="75305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311700" y="1152475"/>
            <a:ext cx="7889400" cy="3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r>
              <a:rPr lang="en"/>
              <a:t>ou should now be able to: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how to call the getOpenAIImage() function to generate an image based on a text prompt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the image returned from the getOpenAIImage() function in Python using the printImage() function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the difference between the print() and printImage() function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Reflection: Exit pass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one new thing you learnt today?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it on a sticky note and stick it on the board before you leave the classroom</a:t>
            </a:r>
            <a:endParaRPr/>
          </a:p>
        </p:txBody>
      </p:sp>
      <p:sp>
        <p:nvSpPr>
          <p:cNvPr id="171" name="Google Shape;171;p3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90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48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3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75" name="Google Shape;175;p3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76" name="Google Shape;176;p33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