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Playfair Displ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Francois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FrancoisOne-regular.fntdata"/><Relationship Id="rId25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deb9480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deb9480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Teachers please note:</a:t>
            </a:r>
            <a:r>
              <a:rPr lang="en"/>
              <a:t> the first two slides have a grey background and are for your reading prior to the lesson.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deb9480a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deb9480a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deb9480a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deb9480a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deb9480a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deb9480a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deb9480a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deb9480a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deb9480a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deb9480a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ddfeb63d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ddfeb63d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csinschools.io/primary1/0701s" TargetMode="External"/><Relationship Id="rId5" Type="http://schemas.openxmlformats.org/officeDocument/2006/relationships/hyperlink" Target="https://youtu.be/H7RjVQIZdd8" TargetMode="External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sinschools.io/primary1/rubric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youtu.be/OQ5shS820W8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youtu.be/ARATDaOo1KU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csinschools.io/primary1/0702s" TargetMode="External"/><Relationship Id="rId5" Type="http://schemas.openxmlformats.org/officeDocument/2006/relationships/hyperlink" Target="https://www.youtube.com/watch?v=UeDQd9BSCuA" TargetMode="External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7 &amp; 8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79000" y="1621225"/>
            <a:ext cx="4797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  <a:latin typeface="Francois One"/>
                <a:ea typeface="Francois One"/>
                <a:cs typeface="Francois One"/>
                <a:sym typeface="Francois One"/>
              </a:rPr>
              <a:t>Assignment</a:t>
            </a:r>
            <a:endParaRPr sz="2800"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625" y="2184325"/>
            <a:ext cx="27573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538" y="815413"/>
            <a:ext cx="5827023" cy="3281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0" name="Google Shape;120;p26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1:01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311700" y="42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Assignment: Your Own Rapid Router Map</a:t>
            </a:r>
            <a:endParaRPr/>
          </a:p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2954400" y="3968950"/>
            <a:ext cx="32352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Assignment Marking Rubric</a:t>
            </a:r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850" y="1096924"/>
            <a:ext cx="2664299" cy="2792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587" y="780600"/>
            <a:ext cx="5956925" cy="33507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6" name="Google Shape;136;p28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:57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311700" y="185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Creating your own level in Rapid Router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549300" y="4282725"/>
            <a:ext cx="80454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Watch the video to learn how to create your own level in Rapid Router</a:t>
            </a:r>
            <a:endParaRPr sz="1800">
              <a:solidFill>
                <a:srgbClr val="5E69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575" y="899052"/>
            <a:ext cx="5956925" cy="335073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6" name="Google Shape;146;p29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:58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311700" y="185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Editing and changing yo</a:t>
            </a: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ur level in Rapid Router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549300" y="4282725"/>
            <a:ext cx="8045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Need to add extra things to your level? </a:t>
            </a:r>
            <a:br>
              <a:rPr lang="en" sz="18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Watch the video to learn how to edit and change your level in Rapid Router</a:t>
            </a:r>
            <a:endParaRPr sz="1800">
              <a:solidFill>
                <a:srgbClr val="5E69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412" y="834450"/>
            <a:ext cx="5595273" cy="324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6" name="Google Shape;156;p30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30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1:00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1F5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/>
        </p:nvSpPr>
        <p:spPr>
          <a:xfrm>
            <a:off x="527550" y="989125"/>
            <a:ext cx="5275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D966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INSPIRED</a:t>
            </a:r>
            <a:endParaRPr b="1" sz="4800">
              <a:solidFill>
                <a:srgbClr val="FFD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CODING</a:t>
            </a:r>
            <a:endParaRPr b="1" sz="48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400" y="1545975"/>
            <a:ext cx="3039200" cy="30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