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embeddedFontLst>
    <p:embeddedFont>
      <p:font typeface="Roboto"/>
      <p:regular r:id="rId12"/>
      <p:bold r:id="rId13"/>
      <p:italic r:id="rId14"/>
      <p:boldItalic r:id="rId15"/>
    </p:embeddedFont>
    <p:embeddedFont>
      <p:font typeface="Francois One"/>
      <p:regular r:id="rId1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Roboto-bold.fntdata"/><Relationship Id="rId12" Type="http://schemas.openxmlformats.org/officeDocument/2006/relationships/font" Target="fonts/Roboto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font" Target="fonts/Roboto-boldItalic.fntdata"/><Relationship Id="rId14" Type="http://schemas.openxmlformats.org/officeDocument/2006/relationships/font" Target="fonts/Roboto-italic.fntdata"/><Relationship Id="rId16" Type="http://schemas.openxmlformats.org/officeDocument/2006/relationships/font" Target="fonts/FrancoisOne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b6512e7f03_0_6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b6512e7f03_0_6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2b6512e7f03_0_7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2b6512e7f03_0_7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b7407ff30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2b7407ff30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b6512e7f03_0_5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2b6512e7f03_0_5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2b6512e7f03_0_6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2b6512e7f03_0_6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4ce72968ca_0_18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4ce72968ca_0_18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C2A4A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/>
          <p:nvPr/>
        </p:nvSpPr>
        <p:spPr>
          <a:xfrm flipH="1" rot="-5400000">
            <a:off x="4955688" y="961013"/>
            <a:ext cx="5149325" cy="3227300"/>
          </a:xfrm>
          <a:prstGeom prst="flowChartManualInpu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4"/>
          <p:cNvSpPr txBox="1"/>
          <p:nvPr>
            <p:ph type="ctrTitle"/>
          </p:nvPr>
        </p:nvSpPr>
        <p:spPr>
          <a:xfrm>
            <a:off x="311700" y="528325"/>
            <a:ext cx="8520600" cy="104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200"/>
              <a:buFont typeface="Francois One"/>
              <a:buNone/>
              <a:defRPr sz="5200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57" name="Google Shape;57;p14"/>
          <p:cNvSpPr txBox="1"/>
          <p:nvPr>
            <p:ph idx="1" type="subTitle"/>
          </p:nvPr>
        </p:nvSpPr>
        <p:spPr>
          <a:xfrm>
            <a:off x="311700" y="16149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0DDAE"/>
              </a:buClr>
              <a:buSzPts val="2800"/>
              <a:buFont typeface="Francois One"/>
              <a:buNone/>
              <a:defRPr sz="2800">
                <a:solidFill>
                  <a:srgbClr val="30DDAE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58" name="Google Shape;58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3600"/>
              <a:buFont typeface="Francois One"/>
              <a:buNone/>
              <a:defRPr sz="3600">
                <a:solidFill>
                  <a:srgbClr val="25326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1" name="Google Shape;61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2" name="Google Shape;62;p15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5" name="Google Shape;65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66" name="Google Shape;66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7" name="Google Shape;67;p16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0" name="Google Shape;70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1" name="Google Shape;71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2" name="Google Shape;72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3" name="Google Shape;73;p1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2800"/>
              <a:buNone/>
              <a:defRPr>
                <a:solidFill>
                  <a:srgbClr val="25326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" name="Google Shape;76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7" name="Google Shape;77;p18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0" name="Google Shape;80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1" name="Google Shape;81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2" name="Google Shape;82;p19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5" name="Google Shape;85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89" name="Google Shape;89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0" name="Google Shape;90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1" name="Google Shape;91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4" name="Google Shape;94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7" name="Google Shape;97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8" name="Google Shape;98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25326F"/>
              </a:buClr>
              <a:buSzPts val="2800"/>
              <a:buFont typeface="Francois One"/>
              <a:buNone/>
              <a:defRPr sz="2800">
                <a:solidFill>
                  <a:srgbClr val="25326F"/>
                </a:solidFill>
                <a:latin typeface="Francois One"/>
                <a:ea typeface="Francois One"/>
                <a:cs typeface="Francois One"/>
                <a:sym typeface="Francois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sz="18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Roboto"/>
              <a:buChar char="■"/>
              <a:defRPr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5" Type="http://schemas.openxmlformats.org/officeDocument/2006/relationships/image" Target="../media/image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11" Type="http://schemas.openxmlformats.org/officeDocument/2006/relationships/hyperlink" Target="https://csinschools.io/maths7/0201s" TargetMode="External"/><Relationship Id="rId10" Type="http://schemas.openxmlformats.org/officeDocument/2006/relationships/hyperlink" Target="https://vimeo.com/910990770?share=copy" TargetMode="External"/><Relationship Id="rId12" Type="http://schemas.openxmlformats.org/officeDocument/2006/relationships/image" Target="../media/image7.png"/><Relationship Id="rId9" Type="http://schemas.openxmlformats.org/officeDocument/2006/relationships/hyperlink" Target="https://csinschools.io/maths7/0201s/pptx" TargetMode="External"/><Relationship Id="rId5" Type="http://schemas.openxmlformats.org/officeDocument/2006/relationships/hyperlink" Target="https://youtu.be/HNwSzRXzmLw" TargetMode="External"/><Relationship Id="rId6" Type="http://schemas.openxmlformats.org/officeDocument/2006/relationships/image" Target="../media/image1.png"/><Relationship Id="rId7" Type="http://schemas.openxmlformats.org/officeDocument/2006/relationships/hyperlink" Target="https://csinschools.io/maths7/0201s" TargetMode="External"/><Relationship Id="rId8" Type="http://schemas.openxmlformats.org/officeDocument/2006/relationships/hyperlink" Target="https://csinschools.io/maths7/0201s/pdf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csinschools.io/maths7/2ws" TargetMode="External"/><Relationship Id="rId4" Type="http://schemas.openxmlformats.org/officeDocument/2006/relationships/hyperlink" Target="https://csinschools.io/maths7/2ws/pdf" TargetMode="External"/><Relationship Id="rId5" Type="http://schemas.openxmlformats.org/officeDocument/2006/relationships/hyperlink" Target="https://csinschools.io/maths7/2ws/docx" TargetMode="External"/><Relationship Id="rId6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csinschools.io/" TargetMode="External"/><Relationship Id="rId4" Type="http://schemas.openxmlformats.org/officeDocument/2006/relationships/hyperlink" Target="https://creativecommons.org/licenses/by-sa/4.0/" TargetMode="External"/><Relationship Id="rId5" Type="http://schemas.openxmlformats.org/officeDocument/2006/relationships/hyperlink" Target="https://www.flaticon.com/" TargetMode="External"/><Relationship Id="rId6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C2A4A"/>
        </a:soli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5"/>
          <p:cNvSpPr txBox="1"/>
          <p:nvPr>
            <p:ph type="ctrTitle"/>
          </p:nvPr>
        </p:nvSpPr>
        <p:spPr>
          <a:xfrm>
            <a:off x="578925" y="743925"/>
            <a:ext cx="4656300" cy="992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  <a:latin typeface="Francois One"/>
                <a:ea typeface="Francois One"/>
                <a:cs typeface="Francois One"/>
                <a:sym typeface="Francois One"/>
              </a:rPr>
              <a:t>Lesson </a:t>
            </a:r>
            <a:r>
              <a:rPr lang="en"/>
              <a:t>2</a:t>
            </a:r>
            <a:endParaRPr>
              <a:solidFill>
                <a:srgbClr val="FFFFF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06" name="Google Shape;106;p25"/>
          <p:cNvSpPr txBox="1"/>
          <p:nvPr>
            <p:ph idx="1" type="subTitle"/>
          </p:nvPr>
        </p:nvSpPr>
        <p:spPr>
          <a:xfrm>
            <a:off x="579000" y="1621225"/>
            <a:ext cx="4797000" cy="1254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Making Choices</a:t>
            </a:r>
            <a:endParaRPr>
              <a:solidFill>
                <a:srgbClr val="30DDAE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07" name="Google Shape;107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7028" y="1460763"/>
            <a:ext cx="1800002" cy="2221976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5"/>
          <p:cNvSpPr txBox="1"/>
          <p:nvPr>
            <p:ph idx="4294967295" type="body"/>
          </p:nvPr>
        </p:nvSpPr>
        <p:spPr>
          <a:xfrm>
            <a:off x="6285725" y="4736975"/>
            <a:ext cx="2757300" cy="30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CCCCCC"/>
                </a:solidFill>
              </a:rPr>
              <a:t>csinschools.com</a:t>
            </a:r>
            <a:endParaRPr sz="1400">
              <a:solidFill>
                <a:srgbClr val="CCCCCC"/>
              </a:solidFill>
            </a:endParaRPr>
          </a:p>
          <a:p>
            <a:pPr indent="0" lvl="0" marL="0" rtl="0" algn="r">
              <a:lnSpc>
                <a:spcPct val="15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400">
              <a:solidFill>
                <a:srgbClr val="CCCCCC"/>
              </a:solidFill>
            </a:endParaRPr>
          </a:p>
        </p:txBody>
      </p:sp>
      <p:pic>
        <p:nvPicPr>
          <p:cNvPr id="109" name="Google Shape;109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83550" y="3455800"/>
            <a:ext cx="992700" cy="992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25"/>
          <p:cNvSpPr/>
          <p:nvPr/>
        </p:nvSpPr>
        <p:spPr>
          <a:xfrm>
            <a:off x="3683550" y="2270450"/>
            <a:ext cx="762000" cy="762000"/>
          </a:xfrm>
          <a:prstGeom prst="ellipse">
            <a:avLst/>
          </a:prstGeom>
          <a:solidFill>
            <a:srgbClr val="9488FF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rgbClr val="FFFFFF"/>
                </a:solidFill>
                <a:latin typeface="Roboto"/>
                <a:ea typeface="Roboto"/>
                <a:cs typeface="Roboto"/>
                <a:sym typeface="Roboto"/>
              </a:rPr>
              <a:t>7</a:t>
            </a:r>
            <a:endParaRPr b="1" sz="4000">
              <a:solidFill>
                <a:srgbClr val="FFFFFF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1" name="Google Shape;111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077500" y="2432825"/>
            <a:ext cx="1800000" cy="180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Learning objectives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17" name="Google Shape;117;p26"/>
          <p:cNvSpPr txBox="1"/>
          <p:nvPr>
            <p:ph idx="1" type="body"/>
          </p:nvPr>
        </p:nvSpPr>
        <p:spPr>
          <a:xfrm>
            <a:off x="311700" y="1152475"/>
            <a:ext cx="61845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By the end of this lesson, you should be able to: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Understand how decisions are made within algorithms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Draw a flowchart representing an algorithm which makes a single decision with 2 outcomes</a:t>
            </a:r>
            <a:endParaRPr/>
          </a:p>
        </p:txBody>
      </p:sp>
      <p:sp>
        <p:nvSpPr>
          <p:cNvPr id="118" name="Google Shape;118;p26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pic>
        <p:nvPicPr>
          <p:cNvPr id="119" name="Google Shape;11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0875" y="1211325"/>
            <a:ext cx="988525" cy="98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63925" y="1939388"/>
            <a:ext cx="988525" cy="98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90875" y="2676187"/>
            <a:ext cx="988525" cy="9885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2" name="Google Shape;122;p26"/>
          <p:cNvGrpSpPr/>
          <p:nvPr/>
        </p:nvGrpSpPr>
        <p:grpSpPr>
          <a:xfrm>
            <a:off x="7984201" y="4195474"/>
            <a:ext cx="884557" cy="861343"/>
            <a:chOff x="7984201" y="4195474"/>
            <a:chExt cx="884557" cy="861343"/>
          </a:xfrm>
        </p:grpSpPr>
        <p:sp>
          <p:nvSpPr>
            <p:cNvPr id="123" name="Google Shape;123;p26"/>
            <p:cNvSpPr txBox="1"/>
            <p:nvPr/>
          </p:nvSpPr>
          <p:spPr>
            <a:xfrm>
              <a:off x="8320058" y="4663217"/>
              <a:ext cx="5487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fld id="{00000000-1234-1234-1234-123412341234}" type="slidenum">
                <a:rPr b="1" lang="en" sz="1000">
                  <a:solidFill>
                    <a:srgbClr val="032F62"/>
                  </a:solidFill>
                  <a:latin typeface="Francois One"/>
                  <a:ea typeface="Francois One"/>
                  <a:cs typeface="Francois One"/>
                  <a:sym typeface="Francois One"/>
                </a:rPr>
                <a:t>‹#›</a:t>
              </a:fld>
              <a:endParaRPr b="1" sz="1000">
                <a:solidFill>
                  <a:srgbClr val="032F62"/>
                </a:solidFill>
                <a:latin typeface="Francois One"/>
                <a:ea typeface="Francois One"/>
                <a:cs typeface="Francois One"/>
                <a:sym typeface="Francois One"/>
              </a:endParaRPr>
            </a:p>
          </p:txBody>
        </p:sp>
        <p:pic>
          <p:nvPicPr>
            <p:cNvPr id="124" name="Google Shape;124;p26"/>
            <p:cNvPicPr preferRelativeResize="0"/>
            <p:nvPr/>
          </p:nvPicPr>
          <p:blipFill rotWithShape="1">
            <a:blip r:embed="rId6">
              <a:alphaModFix/>
            </a:blip>
            <a:srcRect b="19478" l="0" r="0" t="0"/>
            <a:stretch/>
          </p:blipFill>
          <p:spPr>
            <a:xfrm>
              <a:off x="7984201" y="4195474"/>
              <a:ext cx="757577" cy="75305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41824" y="422344"/>
            <a:ext cx="3634300" cy="392739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30" name="Google Shape;130;p27"/>
          <p:cNvSpPr txBox="1"/>
          <p:nvPr>
            <p:ph idx="12" type="sldNum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1" name="Google Shape;131;p27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pic>
        <p:nvPicPr>
          <p:cNvPr id="132" name="Google Shape;132;p27"/>
          <p:cNvPicPr preferRelativeResize="0"/>
          <p:nvPr/>
        </p:nvPicPr>
        <p:blipFill rotWithShape="1">
          <a:blip r:embed="rId4">
            <a:alphaModFix/>
          </a:blip>
          <a:srcRect b="19478" l="0" r="0" t="0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27"/>
          <p:cNvSpPr/>
          <p:nvPr/>
        </p:nvSpPr>
        <p:spPr>
          <a:xfrm>
            <a:off x="4032938" y="1929950"/>
            <a:ext cx="1052100" cy="1052100"/>
          </a:xfrm>
          <a:prstGeom prst="ellipse">
            <a:avLst/>
          </a:prstGeom>
          <a:solidFill>
            <a:srgbClr val="F2464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4" name="Google Shape;134;p27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004324" y="1831375"/>
            <a:ext cx="1109325" cy="110932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7"/>
          <p:cNvSpPr txBox="1"/>
          <p:nvPr/>
        </p:nvSpPr>
        <p:spPr>
          <a:xfrm>
            <a:off x="4280538" y="2556900"/>
            <a:ext cx="6510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4:55 min</a:t>
            </a:r>
            <a:endParaRPr sz="90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6" name="Google Shape;136;p27"/>
          <p:cNvSpPr txBox="1"/>
          <p:nvPr/>
        </p:nvSpPr>
        <p:spPr>
          <a:xfrm>
            <a:off x="3291475" y="4483100"/>
            <a:ext cx="2535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7"/>
              </a:rPr>
              <a:t>Link to Accompanying Slides</a:t>
            </a:r>
            <a:br>
              <a:rPr lang="en">
                <a:latin typeface="Roboto"/>
                <a:ea typeface="Roboto"/>
                <a:cs typeface="Roboto"/>
                <a:sym typeface="Roboto"/>
              </a:rPr>
            </a:b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(</a:t>
            </a:r>
            <a:r>
              <a:rPr lang="en" sz="10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8"/>
              </a:rPr>
              <a:t>PDF</a:t>
            </a: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</a:t>
            </a:r>
            <a:r>
              <a:rPr lang="en" sz="1000" u="sng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9"/>
              </a:rPr>
              <a:t>powerpoint</a:t>
            </a: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)</a:t>
            </a: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7" name="Google Shape;137;p27"/>
          <p:cNvSpPr txBox="1"/>
          <p:nvPr/>
        </p:nvSpPr>
        <p:spPr>
          <a:xfrm>
            <a:off x="5001300" y="3870900"/>
            <a:ext cx="1309800" cy="369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u="sng">
                <a:solidFill>
                  <a:srgbClr val="F24646"/>
                </a:solidFill>
                <a:latin typeface="Roboto"/>
                <a:ea typeface="Roboto"/>
                <a:cs typeface="Roboto"/>
                <a:sym typeface="Roboto"/>
                <a:hlinkClick r:id="rId10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Vimeo video link</a:t>
            </a:r>
            <a:endParaRPr sz="1200">
              <a:solidFill>
                <a:srgbClr val="F24646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8" name="Google Shape;138;p27">
            <a:hlinkClick r:id="rId11"/>
          </p:cNvPr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2972250" y="4443800"/>
            <a:ext cx="400200" cy="4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02.01 Worksheet Activity</a:t>
            </a:r>
            <a:endParaRPr/>
          </a:p>
        </p:txBody>
      </p:sp>
      <p:sp>
        <p:nvSpPr>
          <p:cNvPr id="144" name="Google Shape;144;p28"/>
          <p:cNvSpPr txBox="1"/>
          <p:nvPr>
            <p:ph idx="1" type="body"/>
          </p:nvPr>
        </p:nvSpPr>
        <p:spPr>
          <a:xfrm>
            <a:off x="2954388" y="3968950"/>
            <a:ext cx="3235200" cy="64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Complete Questions 1 - 6</a:t>
            </a:r>
            <a:br>
              <a:rPr lang="en"/>
            </a:br>
            <a:r>
              <a:rPr lang="en" sz="1000">
                <a:solidFill>
                  <a:schemeClr val="dk1"/>
                </a:solidFill>
              </a:rPr>
              <a:t>(</a:t>
            </a:r>
            <a:r>
              <a:rPr lang="en" sz="1000" u="sng">
                <a:solidFill>
                  <a:schemeClr val="hlink"/>
                </a:solidFill>
                <a:hlinkClick r:id="rId4"/>
              </a:rPr>
              <a:t>PDF</a:t>
            </a:r>
            <a:r>
              <a:rPr lang="en" sz="1000">
                <a:solidFill>
                  <a:schemeClr val="dk1"/>
                </a:solidFill>
              </a:rPr>
              <a:t>, </a:t>
            </a:r>
            <a:r>
              <a:rPr lang="en" sz="1000" u="sng">
                <a:solidFill>
                  <a:schemeClr val="hlink"/>
                </a:solidFill>
                <a:hlinkClick r:id="rId5"/>
              </a:rPr>
              <a:t>MS Word</a:t>
            </a:r>
            <a:r>
              <a:rPr lang="en" sz="1000">
                <a:solidFill>
                  <a:schemeClr val="dk1"/>
                </a:solidFill>
              </a:rPr>
              <a:t>)</a:t>
            </a:r>
            <a:endParaRPr/>
          </a:p>
        </p:txBody>
      </p:sp>
      <p:pic>
        <p:nvPicPr>
          <p:cNvPr id="145" name="Google Shape;145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248775" y="1170125"/>
            <a:ext cx="2646426" cy="26464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Summary</a:t>
            </a:r>
            <a:endParaRPr/>
          </a:p>
        </p:txBody>
      </p:sp>
      <p:sp>
        <p:nvSpPr>
          <p:cNvPr id="151" name="Google Shape;151;p29"/>
          <p:cNvSpPr txBox="1"/>
          <p:nvPr>
            <p:ph idx="1" type="body"/>
          </p:nvPr>
        </p:nvSpPr>
        <p:spPr>
          <a:xfrm>
            <a:off x="311700" y="1152475"/>
            <a:ext cx="6443100" cy="248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should now be able to: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Understand how decisions are made within algorithms</a:t>
            </a:r>
            <a:endParaRPr/>
          </a:p>
          <a:p>
            <a:pPr indent="-3429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Draw a flowchart representing an algorithm which makes a single decision with 2 outcomes</a:t>
            </a:r>
            <a:endParaRPr/>
          </a:p>
        </p:txBody>
      </p:sp>
      <p:pic>
        <p:nvPicPr>
          <p:cNvPr id="152" name="Google Shape;152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18250" y="1322525"/>
            <a:ext cx="1844750" cy="184475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29"/>
          <p:cNvSpPr txBox="1"/>
          <p:nvPr>
            <p:ph idx="12" type="sldNum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b="1" lang="en">
                <a:solidFill>
                  <a:srgbClr val="0C2A4A"/>
                </a:solidFill>
                <a:highlight>
                  <a:srgbClr val="FFFFFF"/>
                </a:highlight>
                <a:latin typeface="Francois One"/>
                <a:ea typeface="Francois One"/>
                <a:cs typeface="Francois One"/>
                <a:sym typeface="Francois One"/>
              </a:rPr>
              <a:t>‹#›</a:t>
            </a:fld>
            <a:endParaRPr b="1">
              <a:solidFill>
                <a:srgbClr val="0C2A4A"/>
              </a:solidFill>
              <a:highlight>
                <a:srgbClr val="FFFFFF"/>
              </a:highlight>
              <a:latin typeface="Francois One"/>
              <a:ea typeface="Francois One"/>
              <a:cs typeface="Francois One"/>
              <a:sym typeface="Francois One"/>
            </a:endParaRPr>
          </a:p>
        </p:txBody>
      </p:sp>
      <p:pic>
        <p:nvPicPr>
          <p:cNvPr id="154" name="Google Shape;154;p29"/>
          <p:cNvPicPr preferRelativeResize="0"/>
          <p:nvPr/>
        </p:nvPicPr>
        <p:blipFill rotWithShape="1">
          <a:blip r:embed="rId4">
            <a:alphaModFix/>
          </a:blip>
          <a:srcRect b="19478" l="0" r="0" t="0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0"/>
          <p:cNvSpPr/>
          <p:nvPr/>
        </p:nvSpPr>
        <p:spPr>
          <a:xfrm flipH="1" rot="-5400000">
            <a:off x="4955688" y="961013"/>
            <a:ext cx="5149325" cy="3227300"/>
          </a:xfrm>
          <a:prstGeom prst="flowChartManualInput">
            <a:avLst/>
          </a:prstGeom>
          <a:solidFill>
            <a:srgbClr val="F3F3F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License Information</a:t>
            </a:r>
            <a:endParaRPr>
              <a:solidFill>
                <a:srgbClr val="25326F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61" name="Google Shape;161;p30"/>
          <p:cNvSpPr txBox="1"/>
          <p:nvPr>
            <p:ph idx="1" type="body"/>
          </p:nvPr>
        </p:nvSpPr>
        <p:spPr>
          <a:xfrm>
            <a:off x="311700" y="1152475"/>
            <a:ext cx="59061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/>
              <a:t>These </a:t>
            </a:r>
            <a:r>
              <a:rPr lang="en" sz="1400" u="sng">
                <a:solidFill>
                  <a:schemeClr val="hlink"/>
                </a:solidFill>
                <a:hlinkClick r:id="rId3"/>
              </a:rPr>
              <a:t>CS in Schools</a:t>
            </a:r>
            <a:r>
              <a:rPr lang="en" sz="1400"/>
              <a:t> lessons plans, worksheets, and other materials were created by the CS in Schools team. They are licensed under a </a:t>
            </a:r>
            <a:r>
              <a:rPr lang="en" sz="1400" u="sng">
                <a:solidFill>
                  <a:schemeClr val="hlink"/>
                </a:solidFill>
                <a:hlinkClick r:id="rId4"/>
              </a:rPr>
              <a:t>Creative Commons Attribution-ShareAlike 4.0 International License</a:t>
            </a:r>
            <a:r>
              <a:rPr lang="en" sz="1400"/>
              <a:t>.</a:t>
            </a:r>
            <a:endParaRPr sz="1400"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rPr lang="en" sz="1400"/>
              <a:t>Images all taken from </a:t>
            </a:r>
            <a:r>
              <a:rPr lang="en" sz="1400" u="sng">
                <a:solidFill>
                  <a:schemeClr val="hlink"/>
                </a:solidFill>
                <a:hlinkClick r:id="rId5"/>
              </a:rPr>
              <a:t>flaticon</a:t>
            </a:r>
            <a:r>
              <a:rPr lang="en" sz="1000"/>
              <a:t>.</a:t>
            </a:r>
            <a:endParaRPr sz="1000"/>
          </a:p>
        </p:txBody>
      </p:sp>
      <p:sp>
        <p:nvSpPr>
          <p:cNvPr id="162" name="Google Shape;162;p30"/>
          <p:cNvSpPr txBox="1"/>
          <p:nvPr>
            <p:ph idx="12" type="sldNum"/>
          </p:nvPr>
        </p:nvSpPr>
        <p:spPr>
          <a:xfrm>
            <a:off x="83200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b="1" lang="en">
                <a:solidFill>
                  <a:srgbClr val="0C2A4A"/>
                </a:solidFill>
                <a:latin typeface="Francois One"/>
                <a:ea typeface="Francois One"/>
                <a:cs typeface="Francois One"/>
                <a:sym typeface="Francois One"/>
              </a:rPr>
              <a:t>‹#›</a:t>
            </a:fld>
            <a:endParaRPr b="1">
              <a:solidFill>
                <a:srgbClr val="0C2A4A"/>
              </a:solidFill>
              <a:latin typeface="Francois One"/>
              <a:ea typeface="Francois One"/>
              <a:cs typeface="Francois One"/>
              <a:sym typeface="Francois One"/>
            </a:endParaRPr>
          </a:p>
        </p:txBody>
      </p:sp>
      <p:sp>
        <p:nvSpPr>
          <p:cNvPr id="163" name="Google Shape;163;p30"/>
          <p:cNvSpPr/>
          <p:nvPr/>
        </p:nvSpPr>
        <p:spPr>
          <a:xfrm>
            <a:off x="-6215" y="0"/>
            <a:ext cx="9162000" cy="74400"/>
          </a:xfrm>
          <a:prstGeom prst="rect">
            <a:avLst/>
          </a:prstGeom>
          <a:solidFill>
            <a:srgbClr val="30DDA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30DDAE"/>
              </a:solidFill>
            </a:endParaRPr>
          </a:p>
        </p:txBody>
      </p:sp>
      <p:pic>
        <p:nvPicPr>
          <p:cNvPr id="164" name="Google Shape;164;p30"/>
          <p:cNvPicPr preferRelativeResize="0"/>
          <p:nvPr/>
        </p:nvPicPr>
        <p:blipFill rotWithShape="1">
          <a:blip r:embed="rId6">
            <a:alphaModFix/>
          </a:blip>
          <a:srcRect b="19478" l="0" r="0" t="0"/>
          <a:stretch/>
        </p:blipFill>
        <p:spPr>
          <a:xfrm>
            <a:off x="7984201" y="4195474"/>
            <a:ext cx="757577" cy="75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