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embeddedFontLst>
    <p:embeddedFont>
      <p:font typeface="Francois One" panose="02000503040000020004" pitchFamily="2" charset="0"/>
      <p:regular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730" y="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6768a4b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6768a4b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6768a4b3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6768a4b3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6768a4b3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6768a4b3f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82b2a8db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82b2a8db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07b5b3a4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07b5b3a4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df1c8000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df1c8000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6768a4b3f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6768a4b3f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C2A4A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rot="-5400000" flipH="1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ro/rubri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ro/0701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hyperlink" Target="https://csinschools.io/intro/0702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ro/0701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sinschools.io/intro/cheat/docx" TargetMode="External"/><Relationship Id="rId3" Type="http://schemas.openxmlformats.org/officeDocument/2006/relationships/hyperlink" Target="https://csinschools.io/intro/cheat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hyperlink" Target="https://creativecommons.org/licenses/by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A4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7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>
            <a:spLocks noGrp="1"/>
          </p:cNvSpPr>
          <p:nvPr>
            <p:ph type="subTitle" idx="1"/>
          </p:nvPr>
        </p:nvSpPr>
        <p:spPr>
          <a:xfrm>
            <a:off x="579000" y="1621225"/>
            <a:ext cx="5361300" cy="12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Simple Text Adventure Game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>
            <a:spLocks noGrp="1"/>
          </p:cNvSpPr>
          <p:nvPr>
            <p:ph type="body" idx="4294967295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4350" y="2687475"/>
            <a:ext cx="1410325" cy="14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757200" cy="25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then end of this lesson, you should be able to: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the assignment and how you will be marked 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this assignment allows you to demonstrate all you have learned about Python coding so far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start working on your assignment!</a:t>
            </a:r>
            <a:endParaRPr/>
          </a:p>
        </p:txBody>
      </p:sp>
      <p:pic>
        <p:nvPicPr>
          <p:cNvPr id="116" name="Google Shape;11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2700" y="1596125"/>
            <a:ext cx="1770300" cy="1770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8" name="Google Shape;118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2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9" name="Google Shape;119;p26"/>
            <p:cNvPicPr preferRelativeResize="0"/>
            <p:nvPr/>
          </p:nvPicPr>
          <p:blipFill rotWithShape="1">
            <a:blip r:embed="rId4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Assignment rubric</a:t>
            </a:r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23700" cy="32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Text adventure games were popular in the 1980s and were sometimes referred to as “interactive novels”. Some of them also featured graphics to enhance the playing experience!</a:t>
            </a:r>
            <a:endParaRPr sz="17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700" u="sng">
                <a:solidFill>
                  <a:schemeClr val="hlink"/>
                </a:solidFill>
                <a:hlinkClick r:id="rId3"/>
              </a:rPr>
              <a:t>Check out the marking rubric here</a:t>
            </a:r>
            <a:endParaRPr sz="1700"/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1376" y="1152474"/>
            <a:ext cx="4028100" cy="2664300"/>
          </a:xfrm>
          <a:prstGeom prst="roundRect">
            <a:avLst>
              <a:gd name="adj" fmla="val 4771"/>
            </a:avLst>
          </a:prstGeom>
          <a:noFill/>
          <a:ln>
            <a:noFill/>
          </a:ln>
        </p:spPr>
      </p:pic>
      <p:grpSp>
        <p:nvGrpSpPr>
          <p:cNvPr id="127" name="Google Shape;127;p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8" name="Google Shape;128;p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3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9" name="Google Shape;129;p27"/>
            <p:cNvPicPr preferRelativeResize="0"/>
            <p:nvPr/>
          </p:nvPicPr>
          <p:blipFill rotWithShape="1">
            <a:blip r:embed="rId5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examples to get you thinking...</a:t>
            </a:r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1"/>
          </p:nvPr>
        </p:nvSpPr>
        <p:spPr>
          <a:xfrm>
            <a:off x="823950" y="4189625"/>
            <a:ext cx="74961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City of Gold Example</a:t>
            </a:r>
            <a:r>
              <a:rPr lang="en"/>
              <a:t>		</a:t>
            </a:r>
            <a:r>
              <a:rPr lang="en" u="sng">
                <a:solidFill>
                  <a:schemeClr val="hlink"/>
                </a:solidFill>
                <a:hlinkClick r:id="rId4"/>
              </a:rPr>
              <a:t>Your Spirit Animal Example</a:t>
            </a:r>
            <a:endParaRPr/>
          </a:p>
        </p:txBody>
      </p:sp>
      <p:pic>
        <p:nvPicPr>
          <p:cNvPr id="136" name="Google Shape;13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3463" y="1138200"/>
            <a:ext cx="5097000" cy="2867100"/>
          </a:xfrm>
          <a:prstGeom prst="roundRect">
            <a:avLst>
              <a:gd name="adj" fmla="val 4289"/>
            </a:avLst>
          </a:prstGeom>
          <a:noFill/>
          <a:ln>
            <a:noFill/>
          </a:ln>
        </p:spPr>
      </p:pic>
      <p:grpSp>
        <p:nvGrpSpPr>
          <p:cNvPr id="137" name="Google Shape;137;p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8" name="Google Shape;138;p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4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9" name="Google Shape;139;p28"/>
            <p:cNvPicPr preferRelativeResize="0"/>
            <p:nvPr/>
          </p:nvPicPr>
          <p:blipFill rotWithShape="1">
            <a:blip r:embed="rId6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Sample Code to get you started</a:t>
            </a:r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body" idx="1"/>
          </p:nvPr>
        </p:nvSpPr>
        <p:spPr>
          <a:xfrm>
            <a:off x="823950" y="4189625"/>
            <a:ext cx="7496100" cy="7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Sample Code to help you start</a:t>
            </a:r>
            <a:br>
              <a:rPr lang="en"/>
            </a:br>
            <a:r>
              <a:rPr lang="en"/>
              <a:t>You can delete the code from the editor if you don’t need it!</a:t>
            </a:r>
            <a:endParaRPr/>
          </a:p>
        </p:txBody>
      </p:sp>
      <p:grpSp>
        <p:nvGrpSpPr>
          <p:cNvPr id="146" name="Google Shape;146;p2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7" name="Google Shape;147;p2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5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8" name="Google Shape;148;p29"/>
            <p:cNvPicPr preferRelativeResize="0"/>
            <p:nvPr/>
          </p:nvPicPr>
          <p:blipFill rotWithShape="1">
            <a:blip r:embed="rId4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9" name="Google Shape;14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8450" y="1138200"/>
            <a:ext cx="2867100" cy="28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>
            <a:spLocks noGrp="1"/>
          </p:cNvSpPr>
          <p:nvPr>
            <p:ph type="title"/>
          </p:nvPr>
        </p:nvSpPr>
        <p:spPr>
          <a:xfrm>
            <a:off x="739650" y="208263"/>
            <a:ext cx="577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Reference Sheet</a:t>
            </a:r>
            <a:endParaRPr/>
          </a:p>
        </p:txBody>
      </p:sp>
      <p:pic>
        <p:nvPicPr>
          <p:cNvPr id="155" name="Google Shape;155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1746" b="1737"/>
          <a:stretch/>
        </p:blipFill>
        <p:spPr>
          <a:xfrm>
            <a:off x="1992475" y="857163"/>
            <a:ext cx="3265151" cy="407807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56" name="Google Shape;156;p3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7" name="Google Shape;157;p3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6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8" name="Google Shape;158;p30"/>
            <p:cNvPicPr preferRelativeResize="0"/>
            <p:nvPr/>
          </p:nvPicPr>
          <p:blipFill rotWithShape="1">
            <a:blip r:embed="rId5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9" name="Google Shape;159;p30"/>
          <p:cNvGrpSpPr/>
          <p:nvPr/>
        </p:nvGrpSpPr>
        <p:grpSpPr>
          <a:xfrm>
            <a:off x="5745125" y="475833"/>
            <a:ext cx="2659225" cy="2960217"/>
            <a:chOff x="6173075" y="716158"/>
            <a:chExt cx="2659225" cy="2960217"/>
          </a:xfrm>
        </p:grpSpPr>
        <p:pic>
          <p:nvPicPr>
            <p:cNvPr id="160" name="Google Shape;160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3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30"/>
            <p:cNvSpPr txBox="1"/>
            <p:nvPr/>
          </p:nvSpPr>
          <p:spPr>
            <a:xfrm>
              <a:off x="6431237" y="1467488"/>
              <a:ext cx="21429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Python Reference Sheet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" name="Google Shape;163;p30"/>
            <p:cNvSpPr txBox="1"/>
            <p:nvPr/>
          </p:nvSpPr>
          <p:spPr>
            <a:xfrm>
              <a:off x="6184175" y="1861075"/>
              <a:ext cx="2498400" cy="12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048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Print it out and use it!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3"/>
                </a:rPr>
                <a:t>Get it online.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(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8"/>
                </a:rPr>
                <a:t>Microsoft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0" algn="l" rtl="0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/>
          <p:nvPr/>
        </p:nvSpPr>
        <p:spPr>
          <a:xfrm rot="-5400000" flipH="1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License Information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Toan Huynh and Hugh Williams.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  <p:sp>
        <p:nvSpPr>
          <p:cNvPr id="171" name="Google Shape;171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grpSp>
        <p:nvGrpSpPr>
          <p:cNvPr id="172" name="Google Shape;172;p3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3" name="Google Shape;173;p3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7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4" name="Google Shape;174;p31"/>
            <p:cNvPicPr preferRelativeResize="0"/>
            <p:nvPr/>
          </p:nvPicPr>
          <p:blipFill rotWithShape="1">
            <a:blip r:embed="rId5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On-screen Show (16:9)</PresentationFormat>
  <Paragraphs>27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Francois One</vt:lpstr>
      <vt:lpstr>Arial</vt:lpstr>
      <vt:lpstr>Roboto</vt:lpstr>
      <vt:lpstr>Simple Light</vt:lpstr>
      <vt:lpstr>Simple Light</vt:lpstr>
      <vt:lpstr>Lesson 7</vt:lpstr>
      <vt:lpstr>Learning objectives</vt:lpstr>
      <vt:lpstr>Assignment rubric</vt:lpstr>
      <vt:lpstr>Some examples to get you thinking...</vt:lpstr>
      <vt:lpstr>Sample Code to get you started</vt:lpstr>
      <vt:lpstr>Python Reference Sheet</vt:lpstr>
      <vt:lpstr>License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</dc:title>
  <cp:lastModifiedBy>Zachary Wingrave</cp:lastModifiedBy>
  <cp:revision>1</cp:revision>
  <dcterms:modified xsi:type="dcterms:W3CDTF">2022-01-11T01:13:31Z</dcterms:modified>
</cp:coreProperties>
</file>