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Lst>
  <p:sldSz cy="5143500" cx="9144000"/>
  <p:notesSz cx="6858000" cy="9144000"/>
  <p:embeddedFontLst>
    <p:embeddedFont>
      <p:font typeface="Roboto"/>
      <p:regular r:id="rId98"/>
      <p:bold r:id="rId99"/>
      <p:italic r:id="rId100"/>
      <p:boldItalic r:id="rId101"/>
    </p:embeddedFont>
    <p:embeddedFont>
      <p:font typeface="Francois One"/>
      <p:regular r:id="rId102"/>
    </p:embeddedFont>
    <p:embeddedFont>
      <p:font typeface="Roboto Mono"/>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6" Type="http://schemas.openxmlformats.org/officeDocument/2006/relationships/font" Target="fonts/RobotoMono-boldItalic.fntdata"/><Relationship Id="rId105" Type="http://schemas.openxmlformats.org/officeDocument/2006/relationships/font" Target="fonts/RobotoMono-italic.fntdata"/><Relationship Id="rId104" Type="http://schemas.openxmlformats.org/officeDocument/2006/relationships/font" Target="fonts/RobotoMono-bold.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RobotoMono-regular.fntdata"/><Relationship Id="rId102" Type="http://schemas.openxmlformats.org/officeDocument/2006/relationships/font" Target="fonts/FrancoisOne-regular.fntdata"/><Relationship Id="rId101" Type="http://schemas.openxmlformats.org/officeDocument/2006/relationships/font" Target="fonts/Roboto-boldItalic.fntdata"/><Relationship Id="rId100"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font" Target="fonts/Roboto-bold.fntdata"/><Relationship Id="rId10" Type="http://schemas.openxmlformats.org/officeDocument/2006/relationships/slide" Target="slides/slide5.xml"/><Relationship Id="rId98" Type="http://schemas.openxmlformats.org/officeDocument/2006/relationships/font" Target="fonts/Roboto-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f0c1197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f0c1197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90c6a959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90c6a959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035beefd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035beefd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93d5578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93d5578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93d55789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c93d55789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93d55789a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c93d55789a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93d55789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93d55789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93d55789a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c93d55789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93d55789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93d55789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93d55789a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93d55789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93d55789a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93d55789a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459e64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459e64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a:t>
            </a:r>
            <a:endParaRPr/>
          </a:p>
          <a:p>
            <a:pPr indent="-298450" lvl="0" marL="457200" rtl="0" algn="l">
              <a:spcBef>
                <a:spcPts val="0"/>
              </a:spcBef>
              <a:spcAft>
                <a:spcPts val="0"/>
              </a:spcAft>
              <a:buSzPts val="1100"/>
              <a:buChar char="-"/>
            </a:pPr>
            <a:r>
              <a:rPr lang="en"/>
              <a:t>Start or end of the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c93d55789a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c93d55789a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c93d55789a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c93d55789a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c93d55789a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c93d55789a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c93d55789a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c93d55789a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c93d55789a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c93d55789a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c93d55789a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c93d55789a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c93d55789a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c93d55789a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c93d55789a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c93d55789a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c93d55789a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c93d55789a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0d1e70b0a6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0d1e70b0a6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459e643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459e643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a:t>
            </a:r>
            <a:endParaRPr/>
          </a:p>
          <a:p>
            <a:pPr indent="-298450" lvl="0" marL="457200" rtl="0" algn="l">
              <a:spcBef>
                <a:spcPts val="0"/>
              </a:spcBef>
              <a:spcAft>
                <a:spcPts val="0"/>
              </a:spcAft>
              <a:buSzPts val="1100"/>
              <a:buChar char="-"/>
            </a:pPr>
            <a:r>
              <a:rPr lang="en"/>
              <a:t>Receiving input and displaying output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0d1e70b0a6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0d1e70b0a6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c93d55789a_1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c93d55789a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0d1e70b0a6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0d1e70b0a6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c93d55789a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c93d55789a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c93d55789a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c93d55789a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c93d55789a_1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c93d55789a_1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c93d55789a_1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c93d55789a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c93d55789a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c93d55789a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c93d55789a_1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c93d55789a_1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c93d55789a_1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c93d55789a_1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6459e6436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459e6436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a:t>
            </a:r>
            <a:endParaRPr/>
          </a:p>
          <a:p>
            <a:pPr indent="-298450" lvl="0" marL="457200" rtl="0" algn="l">
              <a:spcBef>
                <a:spcPts val="0"/>
              </a:spcBef>
              <a:spcAft>
                <a:spcPts val="0"/>
              </a:spcAft>
              <a:buSzPts val="1100"/>
              <a:buChar char="-"/>
            </a:pPr>
            <a:r>
              <a:rPr lang="en"/>
              <a:t>A true/false decision is being made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c93d55789a_1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c93d55789a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c93d55789a_1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c93d55789a_1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c93d55789a_1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c93d55789a_1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c93d55789a_1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c93d55789a_1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c93d55789a_1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c93d55789a_1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c93d55789a_1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c93d55789a_1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c93d55789a_1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c93d55789a_1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c93d55789a_1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c93d55789a_1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c93d55789a_1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c93d55789a_1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c93d55789a_1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c93d55789a_1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6459e6436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459e6436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a:t>
            </a:r>
            <a:endParaRPr/>
          </a:p>
          <a:p>
            <a:pPr indent="-298450" lvl="0" marL="457200" rtl="0" algn="l">
              <a:spcBef>
                <a:spcPts val="0"/>
              </a:spcBef>
              <a:spcAft>
                <a:spcPts val="0"/>
              </a:spcAft>
              <a:buSzPts val="1100"/>
              <a:buChar char="-"/>
            </a:pPr>
            <a:r>
              <a:rPr lang="en"/>
              <a:t>An operation is being performed</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c93d55789a_1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c93d55789a_1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c93d55789a_1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c93d55789a_1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c93d55789a_1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c93d55789a_1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c93d55789a_1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c93d55789a_1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c93d55789a_1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c93d55789a_1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c93d55789a_1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6" name="Google Shape;1206;gc93d55789a_1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c93d55789a_1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c93d55789a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01f48915b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101f48915b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01f48915b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01f48915b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01f48915b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101f48915b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6459e6436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459e6436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a:t>
            </a:r>
            <a:endParaRPr/>
          </a:p>
          <a:p>
            <a:pPr indent="-298450" lvl="0" marL="457200" rtl="0" algn="l">
              <a:spcBef>
                <a:spcPts val="0"/>
              </a:spcBef>
              <a:spcAft>
                <a:spcPts val="0"/>
              </a:spcAft>
              <a:buSzPts val="1100"/>
              <a:buChar char="-"/>
            </a:pPr>
            <a:r>
              <a:rPr lang="en"/>
              <a:t>= instead of ==</a:t>
            </a:r>
            <a:endParaRPr/>
          </a:p>
          <a:p>
            <a:pPr indent="-298450" lvl="0" marL="457200" rtl="0" algn="l">
              <a:spcBef>
                <a:spcPts val="0"/>
              </a:spcBef>
              <a:spcAft>
                <a:spcPts val="0"/>
              </a:spcAft>
              <a:buSzPts val="1100"/>
              <a:buChar char="-"/>
            </a:pPr>
            <a:r>
              <a:rPr lang="en"/>
              <a:t>Casing of "green"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c93d55789a_1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c93d55789a_1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101f48915bf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5" name="Google Shape;1365;g101f48915b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01f48915b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101f48915b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c93d55789a_1_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c93d55789a_1_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c93d55789a_1_1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c93d55789a_1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c93d55789a_1_1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c93d55789a_1_1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c93d55789a_1_1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c93d55789a_1_1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c93d55789a_1_1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c93d55789a_1_1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c93d55789a_1_1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c93d55789a_1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c93d55789a_1_1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c93d55789a_1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5035beef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035beef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c93d55789a_1_1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c93d55789a_1_1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gc93d55789a_1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1" name="Google Shape;1611;gc93d55789a_1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c93d55789a_1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5" name="Google Shape;1645;gc93d55789a_1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c93d55789a_1_1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9" name="Google Shape;1679;gc93d55789a_1_1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c93d55789a_1_1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3" name="Google Shape;1713;gc93d55789a_1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gc93d55789a_1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7" name="Google Shape;1747;gc93d55789a_1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c93d55789a_1_1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1" name="Google Shape;1781;gc93d55789a_1_1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c93d55789a_1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c93d55789a_1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gc93d55789a_1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0" name="Google Shape;1850;gc93d55789a_1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gc93d55789a_1_1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5" name="Google Shape;1885;gc93d55789a_1_1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f1d4905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df1d4905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c93d55789a_1_1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c93d55789a_1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gc93d55789a_1_1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3" name="Google Shape;1953;gc93d55789a_1_1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c93d55789a_1_1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7" name="Google Shape;1987;gc93d55789a_1_1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gc93d55789a_1_1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1" name="Google Shape;2021;gc93d55789a_1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3" name="Shape 2053"/>
        <p:cNvGrpSpPr/>
        <p:nvPr/>
      </p:nvGrpSpPr>
      <p:grpSpPr>
        <a:xfrm>
          <a:off x="0" y="0"/>
          <a:ext cx="0" cy="0"/>
          <a:chOff x="0" y="0"/>
          <a:chExt cx="0" cy="0"/>
        </a:xfrm>
      </p:grpSpPr>
      <p:sp>
        <p:nvSpPr>
          <p:cNvPr id="2054" name="Google Shape;2054;gc93d55789a_1_1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5" name="Google Shape;2055;gc93d55789a_1_1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c93d55789a_1_1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c93d55789a_1_1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1" name="Shape 2121"/>
        <p:cNvGrpSpPr/>
        <p:nvPr/>
      </p:nvGrpSpPr>
      <p:grpSpPr>
        <a:xfrm>
          <a:off x="0" y="0"/>
          <a:ext cx="0" cy="0"/>
          <a:chOff x="0" y="0"/>
          <a:chExt cx="0" cy="0"/>
        </a:xfrm>
      </p:grpSpPr>
      <p:sp>
        <p:nvSpPr>
          <p:cNvPr id="2122" name="Google Shape;2122;gc93d55789a_1_1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3" name="Google Shape;2123;gc93d55789a_1_1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5" name="Shape 2155"/>
        <p:cNvGrpSpPr/>
        <p:nvPr/>
      </p:nvGrpSpPr>
      <p:grpSpPr>
        <a:xfrm>
          <a:off x="0" y="0"/>
          <a:ext cx="0" cy="0"/>
          <a:chOff x="0" y="0"/>
          <a:chExt cx="0" cy="0"/>
        </a:xfrm>
      </p:grpSpPr>
      <p:sp>
        <p:nvSpPr>
          <p:cNvPr id="2156" name="Google Shape;2156;gc93d55789a_1_1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7" name="Google Shape;2157;gc93d55789a_1_1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g50360c7ec3_0_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1" name="Google Shape;2191;g50360c7ec3_0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2" name="Shape 2202"/>
        <p:cNvGrpSpPr/>
        <p:nvPr/>
      </p:nvGrpSpPr>
      <p:grpSpPr>
        <a:xfrm>
          <a:off x="0" y="0"/>
          <a:ext cx="0" cy="0"/>
          <a:chOff x="0" y="0"/>
          <a:chExt cx="0" cy="0"/>
        </a:xfrm>
      </p:grpSpPr>
      <p:sp>
        <p:nvSpPr>
          <p:cNvPr id="2203" name="Google Shape;2203;g6459e6436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4" name="Google Shape;2204;g6459e6436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5035beefd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035beefd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50360c7ec3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50360c7ec3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0" name="Shape 2230"/>
        <p:cNvGrpSpPr/>
        <p:nvPr/>
      </p:nvGrpSpPr>
      <p:grpSpPr>
        <a:xfrm>
          <a:off x="0" y="0"/>
          <a:ext cx="0" cy="0"/>
          <a:chOff x="0" y="0"/>
          <a:chExt cx="0" cy="0"/>
        </a:xfrm>
      </p:grpSpPr>
      <p:sp>
        <p:nvSpPr>
          <p:cNvPr id="2231" name="Google Shape;2231;gcd486471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2" name="Google Shape;2232;gcd486471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50360c7ec3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4" name="Google Shape;2244;g50360c7ec3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2A4A"/>
        </a:solidFill>
      </p:bgPr>
    </p:bg>
    <p:spTree>
      <p:nvGrpSpPr>
        <p:cNvPr id="54" name="Shape 54"/>
        <p:cNvGrpSpPr/>
        <p:nvPr/>
      </p:nvGrpSpPr>
      <p:grpSpPr>
        <a:xfrm>
          <a:off x="0" y="0"/>
          <a:ext cx="0" cy="0"/>
          <a:chOff x="0" y="0"/>
          <a:chExt cx="0" cy="0"/>
        </a:xfrm>
      </p:grpSpPr>
      <p:sp>
        <p:nvSpPr>
          <p:cNvPr id="55" name="Google Shape;55;p14"/>
          <p:cNvSpPr/>
          <p:nvPr/>
        </p:nvSpPr>
        <p:spPr>
          <a:xfrm flipH="1" rot="-5400000">
            <a:off x="4955688" y="961013"/>
            <a:ext cx="5149325" cy="3227300"/>
          </a:xfrm>
          <a:prstGeom prst="flowChartManualInpu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528325"/>
            <a:ext cx="8520600" cy="1049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Font typeface="Francois One"/>
              <a:buNone/>
              <a:defRPr sz="5200">
                <a:solidFill>
                  <a:srgbClr val="FFFFFF"/>
                </a:solidFill>
                <a:latin typeface="Francois One"/>
                <a:ea typeface="Francois One"/>
                <a:cs typeface="Francois One"/>
                <a:sym typeface="Francois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16149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0DDAE"/>
              </a:buClr>
              <a:buSzPts val="2800"/>
              <a:buFont typeface="Francois One"/>
              <a:buNone/>
              <a:defRPr sz="2800">
                <a:solidFill>
                  <a:srgbClr val="30DDAE"/>
                </a:solidFill>
                <a:latin typeface="Francois One"/>
                <a:ea typeface="Francois One"/>
                <a:cs typeface="Francois One"/>
                <a:sym typeface="Francois 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5326F"/>
              </a:buClr>
              <a:buSzPts val="3600"/>
              <a:buFont typeface="Francois One"/>
              <a:buNone/>
              <a:defRPr sz="3600">
                <a:solidFill>
                  <a:srgbClr val="25326F"/>
                </a:solidFill>
                <a:latin typeface="Francois One"/>
                <a:ea typeface="Francois One"/>
                <a:cs typeface="Francois One"/>
                <a:sym typeface="Francois 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326F"/>
              </a:buClr>
              <a:buSzPts val="2800"/>
              <a:buNone/>
              <a:defRPr>
                <a:solidFill>
                  <a:srgbClr val="25326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5326F"/>
              </a:buClr>
              <a:buSzPts val="2800"/>
              <a:buFont typeface="Francois One"/>
              <a:buNone/>
              <a:defRPr sz="2800">
                <a:solidFill>
                  <a:srgbClr val="25326F"/>
                </a:solidFill>
                <a:latin typeface="Francois One"/>
                <a:ea typeface="Francois One"/>
                <a:cs typeface="Francois One"/>
                <a:sym typeface="Francois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s://csinschools.io/intro/0601d" TargetMode="External"/><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hyperlink" Target="https://vimeo.com/847176983?share=cop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5.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13.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13.png"/><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13.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13.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19.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19.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hyperlink" Target="https://csinschools.io/intro/0601e" TargetMode="External"/><Relationship Id="rId6"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hyperlink" Target="https://vimeo.com/847223000?share=copy"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 Id="rId3"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9.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 Id="rId3"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1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 Id="rId3" Type="http://schemas.openxmlformats.org/officeDocument/2006/relationships/image" Target="../media/image1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 Id="rId3"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 Id="rId3"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 Id="rId3" Type="http://schemas.openxmlformats.org/officeDocument/2006/relationships/image" Target="../media/image1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csinschools.io/intro/cheat" TargetMode="External"/><Relationship Id="rId4" Type="http://schemas.openxmlformats.org/officeDocument/2006/relationships/image" Target="../media/image5.png"/><Relationship Id="rId9" Type="http://schemas.openxmlformats.org/officeDocument/2006/relationships/hyperlink" Target="https://csinschools.io/intro/cheat/docx" TargetMode="External"/><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hyperlink" Target="https://csinschools.io/intro/cheat"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 Id="rId3" Type="http://schemas.openxmlformats.org/officeDocument/2006/relationships/image" Target="../media/image1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1.xml"/><Relationship Id="rId3" Type="http://schemas.openxmlformats.org/officeDocument/2006/relationships/image" Target="../media/image1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2.xml"/><Relationship Id="rId3" Type="http://schemas.openxmlformats.org/officeDocument/2006/relationships/image" Target="../media/image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 Id="rId3" Type="http://schemas.openxmlformats.org/officeDocument/2006/relationships/image" Target="../media/image1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4.xml"/><Relationship Id="rId3" Type="http://schemas.openxmlformats.org/officeDocument/2006/relationships/image" Target="../media/image1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 Id="rId3" Type="http://schemas.openxmlformats.org/officeDocument/2006/relationships/image" Target="../media/image1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 Id="rId3" Type="http://schemas.openxmlformats.org/officeDocument/2006/relationships/image" Target="../media/image1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 Id="rId3" Type="http://schemas.openxmlformats.org/officeDocument/2006/relationships/image" Target="../media/image1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 Id="rId3" Type="http://schemas.openxmlformats.org/officeDocument/2006/relationships/image" Target="../media/image25.gif"/><Relationship Id="rId4" Type="http://schemas.openxmlformats.org/officeDocument/2006/relationships/image" Target="../media/image17.png"/><Relationship Id="rId5" Type="http://schemas.openxmlformats.org/officeDocument/2006/relationships/hyperlink" Target="https://csinschools.io/intro/0602e" TargetMode="External"/><Relationship Id="rId6" Type="http://schemas.openxmlformats.org/officeDocument/2006/relationships/image" Target="../media/image13.png"/><Relationship Id="rId7" Type="http://schemas.openxmlformats.org/officeDocument/2006/relationships/image" Target="../media/image2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 Id="rId3" Type="http://schemas.openxmlformats.org/officeDocument/2006/relationships/image" Target="../media/image13.png"/><Relationship Id="rId4" Type="http://schemas.openxmlformats.org/officeDocument/2006/relationships/image" Target="../media/image17.png"/><Relationship Id="rId10" Type="http://schemas.openxmlformats.org/officeDocument/2006/relationships/hyperlink" Target="https://csinschools.io/intro/cheat" TargetMode="External"/><Relationship Id="rId9" Type="http://schemas.openxmlformats.org/officeDocument/2006/relationships/hyperlink" Target="https://csinschools.io/intro/0603v" TargetMode="External"/><Relationship Id="rId5" Type="http://schemas.openxmlformats.org/officeDocument/2006/relationships/hyperlink" Target="https://csinschools.io/intro/0603e" TargetMode="External"/><Relationship Id="rId6" Type="http://schemas.openxmlformats.org/officeDocument/2006/relationships/image" Target="../media/image22.png"/><Relationship Id="rId7" Type="http://schemas.openxmlformats.org/officeDocument/2006/relationships/image" Target="../media/image12.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csinschools.io/intro/0601d" TargetMode="External"/><Relationship Id="rId4" Type="http://schemas.openxmlformats.org/officeDocument/2006/relationships/hyperlink" Target="https://csinschools.io/intro/0601d" TargetMode="External"/><Relationship Id="rId10" Type="http://schemas.openxmlformats.org/officeDocument/2006/relationships/hyperlink" Target="https://vimeo.com/847239296?share=copy" TargetMode="External"/><Relationship Id="rId9" Type="http://schemas.openxmlformats.org/officeDocument/2006/relationships/image" Target="../media/image7.png"/><Relationship Id="rId5" Type="http://schemas.openxmlformats.org/officeDocument/2006/relationships/image" Target="../media/image11.jp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 Id="rId3" Type="http://schemas.openxmlformats.org/officeDocument/2006/relationships/image" Target="../media/image8.png"/><Relationship Id="rId4" Type="http://schemas.openxmlformats.org/officeDocument/2006/relationships/image" Target="../media/image1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1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 Id="rId3" Type="http://schemas.openxmlformats.org/officeDocument/2006/relationships/hyperlink" Target="https://csinschools.com/" TargetMode="External"/><Relationship Id="rId4" Type="http://schemas.openxmlformats.org/officeDocument/2006/relationships/hyperlink" Target="https://creativecommons.org/licenses/by-sa/4.0/" TargetMode="External"/><Relationship Id="rId10" Type="http://schemas.openxmlformats.org/officeDocument/2006/relationships/image" Target="../media/image13.png"/><Relationship Id="rId9" Type="http://schemas.openxmlformats.org/officeDocument/2006/relationships/hyperlink" Target="https://www.nasa.gov/" TargetMode="External"/><Relationship Id="rId5" Type="http://schemas.openxmlformats.org/officeDocument/2006/relationships/hyperlink" Target="https://www.flickr.com/photos/notionscapital/2600133932" TargetMode="External"/><Relationship Id="rId6" Type="http://schemas.openxmlformats.org/officeDocument/2006/relationships/hyperlink" Target="https://pixabay.com/vectors/shower-douche-spray-cleaning-99263/" TargetMode="External"/><Relationship Id="rId7" Type="http://schemas.openxmlformats.org/officeDocument/2006/relationships/hyperlink" Target="https://freesvg.org/girly-tux" TargetMode="External"/><Relationship Id="rId8" Type="http://schemas.openxmlformats.org/officeDocument/2006/relationships/hyperlink" Target="https://images.nasa.gov/details-PIA118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2A4A"/>
        </a:solidFill>
      </p:bgPr>
    </p:bg>
    <p:spTree>
      <p:nvGrpSpPr>
        <p:cNvPr id="104" name="Shape 104"/>
        <p:cNvGrpSpPr/>
        <p:nvPr/>
      </p:nvGrpSpPr>
      <p:grpSpPr>
        <a:xfrm>
          <a:off x="0" y="0"/>
          <a:ext cx="0" cy="0"/>
          <a:chOff x="0" y="0"/>
          <a:chExt cx="0" cy="0"/>
        </a:xfrm>
      </p:grpSpPr>
      <p:sp>
        <p:nvSpPr>
          <p:cNvPr id="105" name="Google Shape;105;p25"/>
          <p:cNvSpPr txBox="1"/>
          <p:nvPr>
            <p:ph type="ctrTitle"/>
          </p:nvPr>
        </p:nvSpPr>
        <p:spPr>
          <a:xfrm>
            <a:off x="578925" y="743925"/>
            <a:ext cx="4656300" cy="99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latin typeface="Francois One"/>
                <a:ea typeface="Francois One"/>
                <a:cs typeface="Francois One"/>
                <a:sym typeface="Francois One"/>
              </a:rPr>
              <a:t>Lesson </a:t>
            </a:r>
            <a:r>
              <a:rPr lang="en"/>
              <a:t>6</a:t>
            </a:r>
            <a:endParaRPr>
              <a:solidFill>
                <a:srgbClr val="FFFFFF"/>
              </a:solidFill>
              <a:latin typeface="Francois One"/>
              <a:ea typeface="Francois One"/>
              <a:cs typeface="Francois One"/>
              <a:sym typeface="Francois One"/>
            </a:endParaRPr>
          </a:p>
        </p:txBody>
      </p:sp>
      <p:sp>
        <p:nvSpPr>
          <p:cNvPr id="106" name="Google Shape;106;p25"/>
          <p:cNvSpPr txBox="1"/>
          <p:nvPr>
            <p:ph idx="1" type="subTitle"/>
          </p:nvPr>
        </p:nvSpPr>
        <p:spPr>
          <a:xfrm>
            <a:off x="579000" y="1621225"/>
            <a:ext cx="53613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Round and Round We Go</a:t>
            </a:r>
            <a:endParaRPr>
              <a:solidFill>
                <a:srgbClr val="30DDAE"/>
              </a:solidFill>
              <a:latin typeface="Francois One"/>
              <a:ea typeface="Francois One"/>
              <a:cs typeface="Francois One"/>
              <a:sym typeface="Francois One"/>
            </a:endParaRPr>
          </a:p>
        </p:txBody>
      </p:sp>
      <p:pic>
        <p:nvPicPr>
          <p:cNvPr id="107" name="Google Shape;107;p25"/>
          <p:cNvPicPr preferRelativeResize="0"/>
          <p:nvPr/>
        </p:nvPicPr>
        <p:blipFill>
          <a:blip r:embed="rId3">
            <a:alphaModFix/>
          </a:blip>
          <a:stretch>
            <a:fillRect/>
          </a:stretch>
        </p:blipFill>
        <p:spPr>
          <a:xfrm>
            <a:off x="6827028" y="1460763"/>
            <a:ext cx="1800002" cy="2221976"/>
          </a:xfrm>
          <a:prstGeom prst="rect">
            <a:avLst/>
          </a:prstGeom>
          <a:noFill/>
          <a:ln>
            <a:noFill/>
          </a:ln>
        </p:spPr>
      </p:pic>
      <p:sp>
        <p:nvSpPr>
          <p:cNvPr id="108" name="Google Shape;108;p25"/>
          <p:cNvSpPr txBox="1"/>
          <p:nvPr>
            <p:ph idx="4294967295" type="body"/>
          </p:nvPr>
        </p:nvSpPr>
        <p:spPr>
          <a:xfrm>
            <a:off x="6285725" y="4736975"/>
            <a:ext cx="2757300" cy="3045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400">
                <a:solidFill>
                  <a:srgbClr val="CCCCCC"/>
                </a:solidFill>
              </a:rPr>
              <a:t>c</a:t>
            </a:r>
            <a:r>
              <a:rPr lang="en" sz="1400">
                <a:solidFill>
                  <a:srgbClr val="CCCCCC"/>
                </a:solidFill>
              </a:rPr>
              <a:t>sinschools.</a:t>
            </a:r>
            <a:r>
              <a:rPr lang="en" sz="1400">
                <a:solidFill>
                  <a:srgbClr val="CCCCCC"/>
                </a:solidFill>
              </a:rPr>
              <a:t>com</a:t>
            </a:r>
            <a:endParaRPr sz="1400">
              <a:solidFill>
                <a:srgbClr val="CCCCCC"/>
              </a:solidFill>
            </a:endParaRPr>
          </a:p>
        </p:txBody>
      </p:sp>
      <p:pic>
        <p:nvPicPr>
          <p:cNvPr id="109" name="Google Shape;109;p25"/>
          <p:cNvPicPr preferRelativeResize="0"/>
          <p:nvPr/>
        </p:nvPicPr>
        <p:blipFill>
          <a:blip r:embed="rId4">
            <a:alphaModFix/>
          </a:blip>
          <a:stretch>
            <a:fillRect/>
          </a:stretch>
        </p:blipFill>
        <p:spPr>
          <a:xfrm>
            <a:off x="2483250" y="2653925"/>
            <a:ext cx="1446325" cy="144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4"/>
          <p:cNvPicPr preferRelativeResize="0"/>
          <p:nvPr/>
        </p:nvPicPr>
        <p:blipFill>
          <a:blip r:embed="rId3">
            <a:alphaModFix/>
          </a:blip>
          <a:stretch>
            <a:fillRect/>
          </a:stretch>
        </p:blipFill>
        <p:spPr>
          <a:xfrm>
            <a:off x="6473375" y="601812"/>
            <a:ext cx="1961601" cy="1854125"/>
          </a:xfrm>
          <a:prstGeom prst="rect">
            <a:avLst/>
          </a:prstGeom>
          <a:noFill/>
          <a:ln>
            <a:noFill/>
          </a:ln>
        </p:spPr>
      </p:pic>
      <p:sp>
        <p:nvSpPr>
          <p:cNvPr id="228" name="Google Shape;22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crack the secret PIN number?</a:t>
            </a:r>
            <a:endParaRPr/>
          </a:p>
        </p:txBody>
      </p:sp>
      <p:sp>
        <p:nvSpPr>
          <p:cNvPr id="229" name="Google Shape;229;p34"/>
          <p:cNvSpPr txBox="1"/>
          <p:nvPr>
            <p:ph idx="1" type="body"/>
          </p:nvPr>
        </p:nvSpPr>
        <p:spPr>
          <a:xfrm>
            <a:off x="311700" y="1152475"/>
            <a:ext cx="4051500" cy="2620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u="sng">
                <a:solidFill>
                  <a:schemeClr val="hlink"/>
                </a:solidFill>
                <a:hlinkClick r:id="rId4"/>
              </a:rPr>
              <a:t>Click here to try</a:t>
            </a:r>
            <a:endParaRPr/>
          </a:p>
          <a:p>
            <a:pPr indent="-342900" lvl="0" marL="457200" rtl="0" algn="l">
              <a:lnSpc>
                <a:spcPct val="150000"/>
              </a:lnSpc>
              <a:spcBef>
                <a:spcPts val="0"/>
              </a:spcBef>
              <a:spcAft>
                <a:spcPts val="0"/>
              </a:spcAft>
              <a:buSzPts val="1800"/>
              <a:buChar char="●"/>
            </a:pPr>
            <a:r>
              <a:rPr lang="en"/>
              <a:t>Notice how the system is willing to ask you again and again if you get it wrong? We’ll learn about how to get your code to repeat itself in this lesson</a:t>
            </a:r>
            <a:endParaRPr/>
          </a:p>
        </p:txBody>
      </p:sp>
      <p:grpSp>
        <p:nvGrpSpPr>
          <p:cNvPr id="230" name="Google Shape;230;p34"/>
          <p:cNvGrpSpPr/>
          <p:nvPr/>
        </p:nvGrpSpPr>
        <p:grpSpPr>
          <a:xfrm>
            <a:off x="7984201" y="4195474"/>
            <a:ext cx="884557" cy="861343"/>
            <a:chOff x="7984201" y="4195474"/>
            <a:chExt cx="884557" cy="861343"/>
          </a:xfrm>
        </p:grpSpPr>
        <p:sp>
          <p:nvSpPr>
            <p:cNvPr id="231" name="Google Shape;231;p3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32" name="Google Shape;232;p34"/>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pic>
        <p:nvPicPr>
          <p:cNvPr id="233" name="Google Shape;233;p34"/>
          <p:cNvPicPr preferRelativeResize="0"/>
          <p:nvPr/>
        </p:nvPicPr>
        <p:blipFill>
          <a:blip r:embed="rId6">
            <a:alphaModFix/>
          </a:blip>
          <a:stretch>
            <a:fillRect/>
          </a:stretch>
        </p:blipFill>
        <p:spPr>
          <a:xfrm>
            <a:off x="5143500" y="2150875"/>
            <a:ext cx="2408500" cy="2280425"/>
          </a:xfrm>
          <a:prstGeom prst="rect">
            <a:avLst/>
          </a:prstGeom>
          <a:noFill/>
          <a:ln>
            <a:noFill/>
          </a:ln>
        </p:spPr>
      </p:pic>
      <p:sp>
        <p:nvSpPr>
          <p:cNvPr id="234" name="Google Shape;234;p34"/>
          <p:cNvSpPr/>
          <p:nvPr/>
        </p:nvSpPr>
        <p:spPr>
          <a:xfrm>
            <a:off x="6215155" y="2813886"/>
            <a:ext cx="774300" cy="797100"/>
          </a:xfrm>
          <a:prstGeom prst="rect">
            <a:avLst/>
          </a:prstGeom>
          <a:solidFill>
            <a:srgbClr val="326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p:nvPr/>
        </p:nvSpPr>
        <p:spPr>
          <a:xfrm>
            <a:off x="6309025" y="3048221"/>
            <a:ext cx="774300" cy="354600"/>
          </a:xfrm>
          <a:prstGeom prst="rect">
            <a:avLst/>
          </a:prstGeom>
          <a:solidFill>
            <a:srgbClr val="326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34"/>
          <p:cNvPicPr preferRelativeResize="0"/>
          <p:nvPr/>
        </p:nvPicPr>
        <p:blipFill>
          <a:blip r:embed="rId7">
            <a:alphaModFix/>
          </a:blip>
          <a:stretch>
            <a:fillRect/>
          </a:stretch>
        </p:blipFill>
        <p:spPr>
          <a:xfrm>
            <a:off x="6192898" y="2848531"/>
            <a:ext cx="796439" cy="754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311700" y="1969025"/>
            <a:ext cx="8520600" cy="110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work through a flow chart together for the secret PIN program...</a:t>
            </a:r>
            <a:endParaRPr/>
          </a:p>
        </p:txBody>
      </p:sp>
      <p:grpSp>
        <p:nvGrpSpPr>
          <p:cNvPr id="242" name="Google Shape;242;p35"/>
          <p:cNvGrpSpPr/>
          <p:nvPr/>
        </p:nvGrpSpPr>
        <p:grpSpPr>
          <a:xfrm>
            <a:off x="7984201" y="4195474"/>
            <a:ext cx="884557" cy="861343"/>
            <a:chOff x="7984201" y="4195474"/>
            <a:chExt cx="884557" cy="861343"/>
          </a:xfrm>
        </p:grpSpPr>
        <p:sp>
          <p:nvSpPr>
            <p:cNvPr id="243" name="Google Shape;243;p3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44" name="Google Shape;244;p3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45" name="Google Shape;245;p35"/>
          <p:cNvGrpSpPr/>
          <p:nvPr/>
        </p:nvGrpSpPr>
        <p:grpSpPr>
          <a:xfrm>
            <a:off x="8329325" y="0"/>
            <a:ext cx="764100" cy="1042650"/>
            <a:chOff x="7362925" y="28900"/>
            <a:chExt cx="764100" cy="1042650"/>
          </a:xfrm>
        </p:grpSpPr>
        <p:pic>
          <p:nvPicPr>
            <p:cNvPr id="246" name="Google Shape;246;p35"/>
            <p:cNvPicPr preferRelativeResize="0"/>
            <p:nvPr/>
          </p:nvPicPr>
          <p:blipFill>
            <a:blip r:embed="rId4">
              <a:alphaModFix/>
            </a:blip>
            <a:stretch>
              <a:fillRect/>
            </a:stretch>
          </p:blipFill>
          <p:spPr>
            <a:xfrm>
              <a:off x="7362925" y="240050"/>
              <a:ext cx="764100" cy="694000"/>
            </a:xfrm>
            <a:prstGeom prst="rect">
              <a:avLst/>
            </a:prstGeom>
            <a:noFill/>
            <a:ln>
              <a:noFill/>
            </a:ln>
          </p:spPr>
        </p:pic>
        <p:sp>
          <p:nvSpPr>
            <p:cNvPr id="247" name="Google Shape;247;p35"/>
            <p:cNvSpPr txBox="1"/>
            <p:nvPr/>
          </p:nvSpPr>
          <p:spPr>
            <a:xfrm>
              <a:off x="7362925" y="2890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Play Video</a:t>
              </a:r>
              <a:endParaRPr b="1" sz="700">
                <a:latin typeface="Roboto"/>
                <a:ea typeface="Roboto"/>
                <a:cs typeface="Roboto"/>
                <a:sym typeface="Roboto"/>
              </a:endParaRPr>
            </a:p>
          </p:txBody>
        </p:sp>
        <p:sp>
          <p:nvSpPr>
            <p:cNvPr id="248" name="Google Shape;248;p35"/>
            <p:cNvSpPr txBox="1"/>
            <p:nvPr/>
          </p:nvSpPr>
          <p:spPr>
            <a:xfrm>
              <a:off x="7362925" y="8603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Slide 11 - 62</a:t>
              </a:r>
              <a:endParaRPr b="1" sz="700">
                <a:latin typeface="Roboto"/>
                <a:ea typeface="Roboto"/>
                <a:cs typeface="Roboto"/>
                <a:sym typeface="Roboto"/>
              </a:endParaRPr>
            </a:p>
          </p:txBody>
        </p:sp>
        <p:sp>
          <p:nvSpPr>
            <p:cNvPr id="249" name="Google Shape;249;p35"/>
            <p:cNvSpPr txBox="1"/>
            <p:nvPr/>
          </p:nvSpPr>
          <p:spPr>
            <a:xfrm>
              <a:off x="7362925" y="5824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Roboto"/>
                  <a:ea typeface="Roboto"/>
                  <a:cs typeface="Roboto"/>
                  <a:sym typeface="Roboto"/>
                </a:rPr>
                <a:t>4</a:t>
              </a:r>
              <a:r>
                <a:rPr lang="en" sz="700">
                  <a:solidFill>
                    <a:srgbClr val="FFFFFF"/>
                  </a:solidFill>
                  <a:latin typeface="Roboto"/>
                  <a:ea typeface="Roboto"/>
                  <a:cs typeface="Roboto"/>
                  <a:sym typeface="Roboto"/>
                </a:rPr>
                <a:t>:</a:t>
              </a:r>
              <a:r>
                <a:rPr lang="en" sz="700">
                  <a:solidFill>
                    <a:srgbClr val="FFFFFF"/>
                  </a:solidFill>
                  <a:latin typeface="Roboto"/>
                  <a:ea typeface="Roboto"/>
                  <a:cs typeface="Roboto"/>
                  <a:sym typeface="Roboto"/>
                </a:rPr>
                <a:t>26</a:t>
              </a:r>
              <a:r>
                <a:rPr lang="en" sz="700">
                  <a:solidFill>
                    <a:srgbClr val="FFFFFF"/>
                  </a:solidFill>
                  <a:latin typeface="Roboto"/>
                  <a:ea typeface="Roboto"/>
                  <a:cs typeface="Roboto"/>
                  <a:sym typeface="Roboto"/>
                </a:rPr>
                <a:t> min</a:t>
              </a:r>
              <a:endParaRPr sz="700">
                <a:solidFill>
                  <a:srgbClr val="FFFFFF"/>
                </a:solidFill>
                <a:latin typeface="Roboto"/>
                <a:ea typeface="Roboto"/>
                <a:cs typeface="Roboto"/>
                <a:sym typeface="Roboto"/>
              </a:endParaRPr>
            </a:p>
          </p:txBody>
        </p:sp>
      </p:grpSp>
      <p:sp>
        <p:nvSpPr>
          <p:cNvPr id="250" name="Google Shape;250;p35">
            <a:hlinkClick r:id="rId5"/>
          </p:cNvPr>
          <p:cNvSpPr/>
          <p:nvPr/>
        </p:nvSpPr>
        <p:spPr>
          <a:xfrm>
            <a:off x="8289575" y="41325"/>
            <a:ext cx="843600" cy="9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256" name="Google Shape;256;p36"/>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grpSp>
        <p:nvGrpSpPr>
          <p:cNvPr id="257" name="Google Shape;257;p36"/>
          <p:cNvGrpSpPr/>
          <p:nvPr/>
        </p:nvGrpSpPr>
        <p:grpSpPr>
          <a:xfrm>
            <a:off x="7984201" y="4195474"/>
            <a:ext cx="884557" cy="861343"/>
            <a:chOff x="7984201" y="4195474"/>
            <a:chExt cx="884557" cy="861343"/>
          </a:xfrm>
        </p:grpSpPr>
        <p:sp>
          <p:nvSpPr>
            <p:cNvPr id="258" name="Google Shape;258;p3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59" name="Google Shape;259;p3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265" name="Google Shape;265;p37"/>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266" name="Google Shape;266;p37"/>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267" name="Google Shape;267;p37"/>
          <p:cNvCxnSpPr>
            <a:endCxn id="266"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grpSp>
        <p:nvGrpSpPr>
          <p:cNvPr id="268" name="Google Shape;268;p37"/>
          <p:cNvGrpSpPr/>
          <p:nvPr/>
        </p:nvGrpSpPr>
        <p:grpSpPr>
          <a:xfrm>
            <a:off x="7984201" y="4195474"/>
            <a:ext cx="884557" cy="861343"/>
            <a:chOff x="7984201" y="4195474"/>
            <a:chExt cx="884557" cy="861343"/>
          </a:xfrm>
        </p:grpSpPr>
        <p:sp>
          <p:nvSpPr>
            <p:cNvPr id="269" name="Google Shape;269;p3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70" name="Google Shape;270;p3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276" name="Google Shape;276;p38"/>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277" name="Google Shape;277;p38"/>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278" name="Google Shape;278;p38"/>
          <p:cNvCxnSpPr>
            <a:endCxn id="277"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279" name="Google Shape;279;p38"/>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280" name="Google Shape;280;p38"/>
          <p:cNvCxnSpPr>
            <a:endCxn id="279"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grpSp>
        <p:nvGrpSpPr>
          <p:cNvPr id="281" name="Google Shape;281;p38"/>
          <p:cNvGrpSpPr/>
          <p:nvPr/>
        </p:nvGrpSpPr>
        <p:grpSpPr>
          <a:xfrm>
            <a:off x="7984201" y="4195474"/>
            <a:ext cx="884557" cy="861343"/>
            <a:chOff x="7984201" y="4195474"/>
            <a:chExt cx="884557" cy="861343"/>
          </a:xfrm>
        </p:grpSpPr>
        <p:sp>
          <p:nvSpPr>
            <p:cNvPr id="282" name="Google Shape;282;p3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83" name="Google Shape;283;p3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289" name="Google Shape;289;p39"/>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290" name="Google Shape;290;p39"/>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291" name="Google Shape;291;p39"/>
          <p:cNvCxnSpPr>
            <a:endCxn id="290"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292" name="Google Shape;292;p39"/>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cxnSp>
        <p:nvCxnSpPr>
          <p:cNvPr id="293" name="Google Shape;293;p39"/>
          <p:cNvCxnSpPr>
            <a:endCxn id="292"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294" name="Google Shape;294;p39"/>
          <p:cNvCxnSpPr>
            <a:endCxn id="295"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296" name="Google Shape;296;p39"/>
          <p:cNvSpPr txBox="1"/>
          <p:nvPr/>
        </p:nvSpPr>
        <p:spPr>
          <a:xfrm>
            <a:off x="4896050" y="2021525"/>
            <a:ext cx="651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sp>
        <p:nvSpPr>
          <p:cNvPr id="297" name="Google Shape;297;p39"/>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298" name="Google Shape;298;p39"/>
          <p:cNvGrpSpPr/>
          <p:nvPr/>
        </p:nvGrpSpPr>
        <p:grpSpPr>
          <a:xfrm>
            <a:off x="7984201" y="4195474"/>
            <a:ext cx="884557" cy="861343"/>
            <a:chOff x="7984201" y="4195474"/>
            <a:chExt cx="884557" cy="861343"/>
          </a:xfrm>
        </p:grpSpPr>
        <p:sp>
          <p:nvSpPr>
            <p:cNvPr id="299" name="Google Shape;299;p3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00" name="Google Shape;300;p3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06" name="Google Shape;306;p40"/>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07" name="Google Shape;307;p40"/>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08" name="Google Shape;308;p40"/>
          <p:cNvCxnSpPr>
            <a:endCxn id="307"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09" name="Google Shape;309;p40"/>
          <p:cNvCxnSpPr>
            <a:endCxn id="310"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11" name="Google Shape;311;p40"/>
          <p:cNvCxnSpPr>
            <a:endCxn id="312"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313" name="Google Shape;313;p40"/>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314" name="Google Shape;314;p40"/>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315" name="Google Shape;315;p40"/>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sp>
        <p:nvSpPr>
          <p:cNvPr id="316" name="Google Shape;316;p40"/>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317" name="Google Shape;317;p40"/>
          <p:cNvGrpSpPr/>
          <p:nvPr/>
        </p:nvGrpSpPr>
        <p:grpSpPr>
          <a:xfrm>
            <a:off x="7984201" y="4195474"/>
            <a:ext cx="884557" cy="861343"/>
            <a:chOff x="7984201" y="4195474"/>
            <a:chExt cx="884557" cy="861343"/>
          </a:xfrm>
        </p:grpSpPr>
        <p:sp>
          <p:nvSpPr>
            <p:cNvPr id="318" name="Google Shape;318;p4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19" name="Google Shape;319;p4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25" name="Google Shape;325;p41"/>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26" name="Google Shape;326;p41"/>
          <p:cNvSpPr/>
          <p:nvPr/>
        </p:nvSpPr>
        <p:spPr>
          <a:xfrm>
            <a:off x="3167600" y="9375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27" name="Google Shape;327;p41"/>
          <p:cNvCxnSpPr>
            <a:endCxn id="326"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28" name="Google Shape;328;p41"/>
          <p:cNvCxnSpPr>
            <a:endCxn id="329"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30" name="Google Shape;330;p41"/>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331" name="Google Shape;331;p4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332" name="Google Shape;332;p41"/>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sp>
        <p:nvSpPr>
          <p:cNvPr id="333" name="Google Shape;333;p41"/>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sp>
        <p:nvSpPr>
          <p:cNvPr id="334" name="Google Shape;334;p41"/>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335" name="Google Shape;335;p41"/>
          <p:cNvGrpSpPr/>
          <p:nvPr/>
        </p:nvGrpSpPr>
        <p:grpSpPr>
          <a:xfrm>
            <a:off x="7984201" y="4195474"/>
            <a:ext cx="884557" cy="861343"/>
            <a:chOff x="7984201" y="4195474"/>
            <a:chExt cx="884557" cy="861343"/>
          </a:xfrm>
        </p:grpSpPr>
        <p:sp>
          <p:nvSpPr>
            <p:cNvPr id="336" name="Google Shape;336;p4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37" name="Google Shape;337;p4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43" name="Google Shape;343;p42"/>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44" name="Google Shape;344;p42"/>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45" name="Google Shape;345;p42"/>
          <p:cNvCxnSpPr>
            <a:endCxn id="344"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346" name="Google Shape;346;p42"/>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347" name="Google Shape;347;p42"/>
          <p:cNvCxnSpPr>
            <a:endCxn id="346"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48" name="Google Shape;348;p42"/>
          <p:cNvCxnSpPr>
            <a:endCxn id="349"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350" name="Google Shape;350;p42"/>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351" name="Google Shape;351;p42"/>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352" name="Google Shape;352;p42"/>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353" name="Google Shape;353;p42"/>
          <p:cNvGrpSpPr/>
          <p:nvPr/>
        </p:nvGrpSpPr>
        <p:grpSpPr>
          <a:xfrm>
            <a:off x="7984201" y="4195474"/>
            <a:ext cx="884557" cy="861343"/>
            <a:chOff x="7984201" y="4195474"/>
            <a:chExt cx="884557" cy="861343"/>
          </a:xfrm>
        </p:grpSpPr>
        <p:sp>
          <p:nvSpPr>
            <p:cNvPr id="354" name="Google Shape;354;p4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55" name="Google Shape;355;p4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61" name="Google Shape;361;p43"/>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62" name="Google Shape;362;p43"/>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63" name="Google Shape;363;p43"/>
          <p:cNvCxnSpPr>
            <a:endCxn id="362"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364" name="Google Shape;364;p43"/>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365" name="Google Shape;365;p43"/>
          <p:cNvCxnSpPr>
            <a:endCxn id="364"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66" name="Google Shape;366;p43"/>
          <p:cNvCxnSpPr>
            <a:endCxn id="367" idx="1"/>
          </p:cNvCxnSpPr>
          <p:nvPr/>
        </p:nvCxnSpPr>
        <p:spPr>
          <a:xfrm>
            <a:off x="5034575" y="2462525"/>
            <a:ext cx="520500" cy="0"/>
          </a:xfrm>
          <a:prstGeom prst="straightConnector1">
            <a:avLst/>
          </a:prstGeom>
          <a:noFill/>
          <a:ln cap="flat" cmpd="sng" w="19050">
            <a:solidFill>
              <a:srgbClr val="FF0000"/>
            </a:solidFill>
            <a:prstDash val="solid"/>
            <a:round/>
            <a:headEnd len="med" w="med" type="none"/>
            <a:tailEnd len="med" w="med" type="triangle"/>
          </a:ln>
        </p:spPr>
      </p:cxnSp>
      <p:sp>
        <p:nvSpPr>
          <p:cNvPr id="368" name="Google Shape;368;p43"/>
          <p:cNvSpPr txBox="1"/>
          <p:nvPr/>
        </p:nvSpPr>
        <p:spPr>
          <a:xfrm>
            <a:off x="4896050" y="2021525"/>
            <a:ext cx="651900" cy="3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True</a:t>
            </a:r>
            <a:endParaRPr b="1">
              <a:solidFill>
                <a:srgbClr val="FF0000"/>
              </a:solidFill>
              <a:latin typeface="Roboto"/>
              <a:ea typeface="Roboto"/>
              <a:cs typeface="Roboto"/>
              <a:sym typeface="Roboto"/>
            </a:endParaRPr>
          </a:p>
        </p:txBody>
      </p:sp>
      <p:cxnSp>
        <p:nvCxnSpPr>
          <p:cNvPr id="369" name="Google Shape;369;p43"/>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370" name="Google Shape;370;p43"/>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371" name="Google Shape;371;p43"/>
          <p:cNvGrpSpPr/>
          <p:nvPr/>
        </p:nvGrpSpPr>
        <p:grpSpPr>
          <a:xfrm>
            <a:off x="7984201" y="4195474"/>
            <a:ext cx="884557" cy="861343"/>
            <a:chOff x="7984201" y="4195474"/>
            <a:chExt cx="884557" cy="861343"/>
          </a:xfrm>
        </p:grpSpPr>
        <p:sp>
          <p:nvSpPr>
            <p:cNvPr id="372" name="Google Shape;372;p4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73" name="Google Shape;373;p4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15" name="Google Shape;115;p26"/>
          <p:cNvSpPr txBox="1"/>
          <p:nvPr>
            <p:ph idx="1" type="body"/>
          </p:nvPr>
        </p:nvSpPr>
        <p:spPr>
          <a:xfrm>
            <a:off x="311700" y="1152475"/>
            <a:ext cx="6282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 a flow chart, what does this symbol mean?</a:t>
            </a:r>
            <a:endParaRPr/>
          </a:p>
          <a:p>
            <a:pPr indent="457200" lvl="0" marL="0" rtl="0" algn="l">
              <a:lnSpc>
                <a:spcPct val="100000"/>
              </a:lnSpc>
              <a:spcBef>
                <a:spcPts val="1600"/>
              </a:spcBef>
              <a:spcAft>
                <a:spcPts val="1600"/>
              </a:spcAft>
              <a:buNone/>
            </a:pPr>
            <a:r>
              <a:t/>
            </a:r>
            <a:endParaRPr sz="1600"/>
          </a:p>
        </p:txBody>
      </p:sp>
      <p:sp>
        <p:nvSpPr>
          <p:cNvPr id="116" name="Google Shape;116;p2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17" name="Google Shape;117;p26"/>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18" name="Google Shape;118;p26"/>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19" name="Google Shape;119;p26"/>
          <p:cNvPicPr preferRelativeResize="0"/>
          <p:nvPr/>
        </p:nvPicPr>
        <p:blipFill>
          <a:blip r:embed="rId5">
            <a:alphaModFix/>
          </a:blip>
          <a:stretch>
            <a:fillRect/>
          </a:stretch>
        </p:blipFill>
        <p:spPr>
          <a:xfrm>
            <a:off x="6690875" y="2676187"/>
            <a:ext cx="988525" cy="988525"/>
          </a:xfrm>
          <a:prstGeom prst="rect">
            <a:avLst/>
          </a:prstGeom>
          <a:noFill/>
          <a:ln>
            <a:noFill/>
          </a:ln>
        </p:spPr>
      </p:pic>
      <p:sp>
        <p:nvSpPr>
          <p:cNvPr id="120" name="Google Shape;120;p26"/>
          <p:cNvSpPr/>
          <p:nvPr/>
        </p:nvSpPr>
        <p:spPr>
          <a:xfrm>
            <a:off x="1477650" y="2530375"/>
            <a:ext cx="2927400" cy="6606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121" name="Google Shape;121;p26"/>
          <p:cNvGrpSpPr/>
          <p:nvPr/>
        </p:nvGrpSpPr>
        <p:grpSpPr>
          <a:xfrm>
            <a:off x="7984201" y="4195474"/>
            <a:ext cx="884557" cy="861343"/>
            <a:chOff x="7984201" y="4195474"/>
            <a:chExt cx="884557" cy="861343"/>
          </a:xfrm>
        </p:grpSpPr>
        <p:sp>
          <p:nvSpPr>
            <p:cNvPr id="122" name="Google Shape;122;p2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3" name="Google Shape;123;p26"/>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79" name="Google Shape;379;p44"/>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80" name="Google Shape;380;p44"/>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81" name="Google Shape;381;p44"/>
          <p:cNvCxnSpPr>
            <a:endCxn id="380"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382" name="Google Shape;382;p44"/>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383" name="Google Shape;383;p44"/>
          <p:cNvCxnSpPr>
            <a:endCxn id="382"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384" name="Google Shape;384;p44"/>
          <p:cNvCxnSpPr>
            <a:endCxn id="385"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386" name="Google Shape;386;p44"/>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387" name="Google Shape;387;p44"/>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388" name="Google Shape;388;p44"/>
          <p:cNvSpPr/>
          <p:nvPr/>
        </p:nvSpPr>
        <p:spPr>
          <a:xfrm>
            <a:off x="5476500" y="21017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389" name="Google Shape;389;p44"/>
          <p:cNvGrpSpPr/>
          <p:nvPr/>
        </p:nvGrpSpPr>
        <p:grpSpPr>
          <a:xfrm>
            <a:off x="7984201" y="4195474"/>
            <a:ext cx="884557" cy="861343"/>
            <a:chOff x="7984201" y="4195474"/>
            <a:chExt cx="884557" cy="861343"/>
          </a:xfrm>
        </p:grpSpPr>
        <p:sp>
          <p:nvSpPr>
            <p:cNvPr id="390" name="Google Shape;390;p4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91" name="Google Shape;391;p4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397" name="Google Shape;397;p45"/>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398" name="Google Shape;398;p45"/>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399" name="Google Shape;399;p45"/>
          <p:cNvCxnSpPr>
            <a:endCxn id="398"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00" name="Google Shape;400;p45"/>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01" name="Google Shape;401;p45"/>
          <p:cNvCxnSpPr>
            <a:endCxn id="400"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02" name="Google Shape;402;p45"/>
          <p:cNvCxnSpPr>
            <a:endCxn id="403"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404" name="Google Shape;404;p45"/>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405" name="Google Shape;405;p45"/>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406" name="Google Shape;406;p45"/>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07" name="Google Shape;407;p45"/>
          <p:cNvGrpSpPr/>
          <p:nvPr/>
        </p:nvGrpSpPr>
        <p:grpSpPr>
          <a:xfrm>
            <a:off x="7984201" y="4195474"/>
            <a:ext cx="884557" cy="861343"/>
            <a:chOff x="7984201" y="4195474"/>
            <a:chExt cx="884557" cy="861343"/>
          </a:xfrm>
        </p:grpSpPr>
        <p:sp>
          <p:nvSpPr>
            <p:cNvPr id="408" name="Google Shape;408;p4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09" name="Google Shape;409;p4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415" name="Google Shape;415;p46"/>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416" name="Google Shape;416;p46"/>
          <p:cNvSpPr/>
          <p:nvPr/>
        </p:nvSpPr>
        <p:spPr>
          <a:xfrm>
            <a:off x="3167600" y="9375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417" name="Google Shape;417;p46"/>
          <p:cNvCxnSpPr>
            <a:endCxn id="416"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18" name="Google Shape;418;p46"/>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19" name="Google Shape;419;p46"/>
          <p:cNvCxnSpPr>
            <a:endCxn id="418"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20" name="Google Shape;420;p46"/>
          <p:cNvCxnSpPr>
            <a:endCxn id="421"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422" name="Google Shape;422;p46"/>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423" name="Google Shape;423;p46"/>
          <p:cNvCxnSpPr/>
          <p:nvPr/>
        </p:nvCxnSpPr>
        <p:spPr>
          <a:xfrm rot="10800000">
            <a:off x="49064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424" name="Google Shape;424;p46"/>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25" name="Google Shape;425;p46"/>
          <p:cNvGrpSpPr/>
          <p:nvPr/>
        </p:nvGrpSpPr>
        <p:grpSpPr>
          <a:xfrm>
            <a:off x="7984201" y="4195474"/>
            <a:ext cx="884557" cy="861343"/>
            <a:chOff x="7984201" y="4195474"/>
            <a:chExt cx="884557" cy="861343"/>
          </a:xfrm>
        </p:grpSpPr>
        <p:sp>
          <p:nvSpPr>
            <p:cNvPr id="426" name="Google Shape;426;p4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27" name="Google Shape;427;p4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433" name="Google Shape;433;p47"/>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434" name="Google Shape;434;p47"/>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435" name="Google Shape;435;p47"/>
          <p:cNvCxnSpPr>
            <a:endCxn id="434"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36" name="Google Shape;436;p47"/>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37" name="Google Shape;437;p47"/>
          <p:cNvCxnSpPr>
            <a:endCxn id="436"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38" name="Google Shape;438;p47"/>
          <p:cNvCxnSpPr>
            <a:endCxn id="439"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440" name="Google Shape;440;p47"/>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441" name="Google Shape;441;p47"/>
          <p:cNvCxnSpPr/>
          <p:nvPr/>
        </p:nvCxnSpPr>
        <p:spPr>
          <a:xfrm rot="10800000">
            <a:off x="49064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442" name="Google Shape;442;p47"/>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43" name="Google Shape;443;p47"/>
          <p:cNvGrpSpPr/>
          <p:nvPr/>
        </p:nvGrpSpPr>
        <p:grpSpPr>
          <a:xfrm>
            <a:off x="7984201" y="4195474"/>
            <a:ext cx="884557" cy="861343"/>
            <a:chOff x="7984201" y="4195474"/>
            <a:chExt cx="884557" cy="861343"/>
          </a:xfrm>
        </p:grpSpPr>
        <p:sp>
          <p:nvSpPr>
            <p:cNvPr id="444" name="Google Shape;444;p4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45" name="Google Shape;445;p4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451" name="Google Shape;451;p48"/>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452" name="Google Shape;452;p48"/>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453" name="Google Shape;453;p48"/>
          <p:cNvCxnSpPr>
            <a:endCxn id="452"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54" name="Google Shape;454;p48"/>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55" name="Google Shape;455;p48"/>
          <p:cNvCxnSpPr>
            <a:endCxn id="454"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56" name="Google Shape;456;p48"/>
          <p:cNvCxnSpPr>
            <a:endCxn id="457" idx="1"/>
          </p:cNvCxnSpPr>
          <p:nvPr/>
        </p:nvCxnSpPr>
        <p:spPr>
          <a:xfrm>
            <a:off x="5034575" y="2462525"/>
            <a:ext cx="520500" cy="0"/>
          </a:xfrm>
          <a:prstGeom prst="straightConnector1">
            <a:avLst/>
          </a:prstGeom>
          <a:noFill/>
          <a:ln cap="flat" cmpd="sng" w="19050">
            <a:solidFill>
              <a:srgbClr val="FF0000"/>
            </a:solidFill>
            <a:prstDash val="solid"/>
            <a:round/>
            <a:headEnd len="med" w="med" type="none"/>
            <a:tailEnd len="med" w="med" type="triangle"/>
          </a:ln>
        </p:spPr>
      </p:cxnSp>
      <p:sp>
        <p:nvSpPr>
          <p:cNvPr id="458" name="Google Shape;458;p48"/>
          <p:cNvSpPr txBox="1"/>
          <p:nvPr/>
        </p:nvSpPr>
        <p:spPr>
          <a:xfrm>
            <a:off x="4896050" y="2021525"/>
            <a:ext cx="651900" cy="3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True</a:t>
            </a:r>
            <a:endParaRPr b="1">
              <a:solidFill>
                <a:srgbClr val="FF0000"/>
              </a:solidFill>
              <a:latin typeface="Roboto"/>
              <a:ea typeface="Roboto"/>
              <a:cs typeface="Roboto"/>
              <a:sym typeface="Roboto"/>
            </a:endParaRPr>
          </a:p>
        </p:txBody>
      </p:sp>
      <p:cxnSp>
        <p:nvCxnSpPr>
          <p:cNvPr id="459" name="Google Shape;459;p48"/>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460" name="Google Shape;460;p48"/>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61" name="Google Shape;461;p48"/>
          <p:cNvGrpSpPr/>
          <p:nvPr/>
        </p:nvGrpSpPr>
        <p:grpSpPr>
          <a:xfrm>
            <a:off x="7984201" y="4195474"/>
            <a:ext cx="884557" cy="861343"/>
            <a:chOff x="7984201" y="4195474"/>
            <a:chExt cx="884557" cy="861343"/>
          </a:xfrm>
        </p:grpSpPr>
        <p:sp>
          <p:nvSpPr>
            <p:cNvPr id="462" name="Google Shape;462;p4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63" name="Google Shape;463;p4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469" name="Google Shape;469;p49"/>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470" name="Google Shape;470;p49"/>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471" name="Google Shape;471;p49"/>
          <p:cNvCxnSpPr>
            <a:endCxn id="470"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72" name="Google Shape;472;p49"/>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73" name="Google Shape;473;p49"/>
          <p:cNvCxnSpPr>
            <a:endCxn id="472"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74" name="Google Shape;474;p49"/>
          <p:cNvCxnSpPr>
            <a:endCxn id="475"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476" name="Google Shape;476;p49"/>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477" name="Google Shape;477;p49"/>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sp>
        <p:nvSpPr>
          <p:cNvPr id="478" name="Google Shape;478;p49"/>
          <p:cNvSpPr/>
          <p:nvPr/>
        </p:nvSpPr>
        <p:spPr>
          <a:xfrm>
            <a:off x="5476500" y="21017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79" name="Google Shape;479;p49"/>
          <p:cNvGrpSpPr/>
          <p:nvPr/>
        </p:nvGrpSpPr>
        <p:grpSpPr>
          <a:xfrm>
            <a:off x="7984201" y="4195474"/>
            <a:ext cx="884557" cy="861343"/>
            <a:chOff x="7984201" y="4195474"/>
            <a:chExt cx="884557" cy="861343"/>
          </a:xfrm>
        </p:grpSpPr>
        <p:sp>
          <p:nvSpPr>
            <p:cNvPr id="480" name="Google Shape;480;p4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81" name="Google Shape;481;p4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487" name="Google Shape;487;p50"/>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488" name="Google Shape;488;p50"/>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489" name="Google Shape;489;p50"/>
          <p:cNvCxnSpPr>
            <a:endCxn id="488"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490" name="Google Shape;490;p50"/>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491" name="Google Shape;491;p50"/>
          <p:cNvCxnSpPr>
            <a:endCxn id="490"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492" name="Google Shape;492;p50"/>
          <p:cNvCxnSpPr>
            <a:endCxn id="493"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494" name="Google Shape;494;p50"/>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495" name="Google Shape;495;p50"/>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496" name="Google Shape;496;p50"/>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497" name="Google Shape;497;p50"/>
          <p:cNvGrpSpPr/>
          <p:nvPr/>
        </p:nvGrpSpPr>
        <p:grpSpPr>
          <a:xfrm>
            <a:off x="7984201" y="4195474"/>
            <a:ext cx="884557" cy="861343"/>
            <a:chOff x="7984201" y="4195474"/>
            <a:chExt cx="884557" cy="861343"/>
          </a:xfrm>
        </p:grpSpPr>
        <p:sp>
          <p:nvSpPr>
            <p:cNvPr id="498" name="Google Shape;498;p5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99" name="Google Shape;499;p5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505" name="Google Shape;505;p51"/>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506" name="Google Shape;506;p51"/>
          <p:cNvSpPr/>
          <p:nvPr/>
        </p:nvSpPr>
        <p:spPr>
          <a:xfrm>
            <a:off x="3167600" y="9375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507" name="Google Shape;507;p51"/>
          <p:cNvCxnSpPr>
            <a:endCxn id="506"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508" name="Google Shape;508;p51"/>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509" name="Google Shape;509;p51"/>
          <p:cNvCxnSpPr>
            <a:endCxn id="508"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510" name="Google Shape;510;p51"/>
          <p:cNvCxnSpPr>
            <a:endCxn id="511"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512" name="Google Shape;512;p51"/>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513" name="Google Shape;513;p51"/>
          <p:cNvCxnSpPr/>
          <p:nvPr/>
        </p:nvCxnSpPr>
        <p:spPr>
          <a:xfrm rot="10800000">
            <a:off x="49064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514" name="Google Shape;514;p51"/>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515" name="Google Shape;515;p51"/>
          <p:cNvGrpSpPr/>
          <p:nvPr/>
        </p:nvGrpSpPr>
        <p:grpSpPr>
          <a:xfrm>
            <a:off x="7984201" y="4195474"/>
            <a:ext cx="884557" cy="861343"/>
            <a:chOff x="7984201" y="4195474"/>
            <a:chExt cx="884557" cy="861343"/>
          </a:xfrm>
        </p:grpSpPr>
        <p:sp>
          <p:nvSpPr>
            <p:cNvPr id="516" name="Google Shape;516;p5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17" name="Google Shape;517;p5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523" name="Google Shape;523;p52"/>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524" name="Google Shape;524;p52"/>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525" name="Google Shape;525;p52"/>
          <p:cNvCxnSpPr>
            <a:endCxn id="524"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526" name="Google Shape;526;p52"/>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527" name="Google Shape;527;p52"/>
          <p:cNvCxnSpPr>
            <a:endCxn id="526"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528" name="Google Shape;528;p52"/>
          <p:cNvCxnSpPr>
            <a:endCxn id="529"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530" name="Google Shape;530;p52"/>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531" name="Google Shape;531;p52"/>
          <p:cNvCxnSpPr/>
          <p:nvPr/>
        </p:nvCxnSpPr>
        <p:spPr>
          <a:xfrm rot="10800000">
            <a:off x="49064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532" name="Google Shape;532;p52"/>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grpSp>
        <p:nvGrpSpPr>
          <p:cNvPr id="533" name="Google Shape;533;p52"/>
          <p:cNvGrpSpPr/>
          <p:nvPr/>
        </p:nvGrpSpPr>
        <p:grpSpPr>
          <a:xfrm>
            <a:off x="7984201" y="4195474"/>
            <a:ext cx="884557" cy="861343"/>
            <a:chOff x="7984201" y="4195474"/>
            <a:chExt cx="884557" cy="861343"/>
          </a:xfrm>
        </p:grpSpPr>
        <p:sp>
          <p:nvSpPr>
            <p:cNvPr id="534" name="Google Shape;534;p5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35" name="Google Shape;535;p5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541" name="Google Shape;541;p53"/>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542" name="Google Shape;542;p53"/>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543" name="Google Shape;543;p53"/>
          <p:cNvCxnSpPr>
            <a:endCxn id="542"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544" name="Google Shape;544;p53"/>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545" name="Google Shape;545;p53"/>
          <p:cNvCxnSpPr>
            <a:endCxn id="544"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546" name="Google Shape;546;p53"/>
          <p:cNvCxnSpPr>
            <a:endCxn id="547"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548" name="Google Shape;548;p53"/>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549" name="Google Shape;549;p53"/>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550" name="Google Shape;550;p53"/>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551" name="Google Shape;551;p53"/>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552" name="Google Shape;552;p53"/>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553" name="Google Shape;553;p53"/>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554" name="Google Shape;554;p53"/>
          <p:cNvGrpSpPr/>
          <p:nvPr/>
        </p:nvGrpSpPr>
        <p:grpSpPr>
          <a:xfrm>
            <a:off x="7984201" y="4195474"/>
            <a:ext cx="884557" cy="861343"/>
            <a:chOff x="7984201" y="4195474"/>
            <a:chExt cx="884557" cy="861343"/>
          </a:xfrm>
        </p:grpSpPr>
        <p:sp>
          <p:nvSpPr>
            <p:cNvPr id="555" name="Google Shape;555;p5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56" name="Google Shape;556;p5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29" name="Google Shape;129;p27"/>
          <p:cNvSpPr txBox="1"/>
          <p:nvPr>
            <p:ph idx="1" type="body"/>
          </p:nvPr>
        </p:nvSpPr>
        <p:spPr>
          <a:xfrm>
            <a:off x="311700" y="1152475"/>
            <a:ext cx="6282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 a flow chart, what does this symbol mean?</a:t>
            </a:r>
            <a:endParaRPr/>
          </a:p>
          <a:p>
            <a:pPr indent="457200" lvl="0" marL="0" rtl="0" algn="l">
              <a:lnSpc>
                <a:spcPct val="100000"/>
              </a:lnSpc>
              <a:spcBef>
                <a:spcPts val="1600"/>
              </a:spcBef>
              <a:spcAft>
                <a:spcPts val="1600"/>
              </a:spcAft>
              <a:buNone/>
            </a:pPr>
            <a:r>
              <a:t/>
            </a:r>
            <a:endParaRPr/>
          </a:p>
        </p:txBody>
      </p:sp>
      <p:sp>
        <p:nvSpPr>
          <p:cNvPr id="130" name="Google Shape;130;p2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31" name="Google Shape;131;p27"/>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32" name="Google Shape;132;p27"/>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33" name="Google Shape;133;p27"/>
          <p:cNvPicPr preferRelativeResize="0"/>
          <p:nvPr/>
        </p:nvPicPr>
        <p:blipFill>
          <a:blip r:embed="rId5">
            <a:alphaModFix/>
          </a:blip>
          <a:stretch>
            <a:fillRect/>
          </a:stretch>
        </p:blipFill>
        <p:spPr>
          <a:xfrm>
            <a:off x="6690875" y="2676187"/>
            <a:ext cx="988525" cy="988525"/>
          </a:xfrm>
          <a:prstGeom prst="rect">
            <a:avLst/>
          </a:prstGeom>
          <a:noFill/>
          <a:ln>
            <a:noFill/>
          </a:ln>
        </p:spPr>
      </p:pic>
      <p:sp>
        <p:nvSpPr>
          <p:cNvPr id="134" name="Google Shape;134;p27"/>
          <p:cNvSpPr/>
          <p:nvPr/>
        </p:nvSpPr>
        <p:spPr>
          <a:xfrm>
            <a:off x="1473175" y="2146825"/>
            <a:ext cx="3020700" cy="14277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135" name="Google Shape;135;p27"/>
          <p:cNvGrpSpPr/>
          <p:nvPr/>
        </p:nvGrpSpPr>
        <p:grpSpPr>
          <a:xfrm>
            <a:off x="7984201" y="4195474"/>
            <a:ext cx="884557" cy="861343"/>
            <a:chOff x="7984201" y="4195474"/>
            <a:chExt cx="884557" cy="861343"/>
          </a:xfrm>
        </p:grpSpPr>
        <p:sp>
          <p:nvSpPr>
            <p:cNvPr id="136" name="Google Shape;136;p2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7" name="Google Shape;137;p27"/>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562" name="Google Shape;562;p54"/>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563" name="Google Shape;563;p54"/>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564" name="Google Shape;564;p54"/>
          <p:cNvCxnSpPr>
            <a:endCxn id="563"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565" name="Google Shape;565;p54"/>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566" name="Google Shape;566;p54"/>
          <p:cNvCxnSpPr>
            <a:endCxn id="565"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567" name="Google Shape;567;p54"/>
          <p:cNvCxnSpPr>
            <a:endCxn id="568"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569" name="Google Shape;569;p54"/>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570" name="Google Shape;570;p54"/>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571" name="Google Shape;571;p54"/>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572" name="Google Shape;572;p54"/>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573" name="Google Shape;573;p54"/>
          <p:cNvCxnSpPr>
            <a:endCxn id="572"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574" name="Google Shape;574;p54"/>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575" name="Google Shape;575;p54"/>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576" name="Google Shape;576;p54"/>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577" name="Google Shape;577;p54"/>
          <p:cNvGrpSpPr/>
          <p:nvPr/>
        </p:nvGrpSpPr>
        <p:grpSpPr>
          <a:xfrm>
            <a:off x="7984201" y="4195474"/>
            <a:ext cx="884557" cy="861343"/>
            <a:chOff x="7984201" y="4195474"/>
            <a:chExt cx="884557" cy="861343"/>
          </a:xfrm>
        </p:grpSpPr>
        <p:sp>
          <p:nvSpPr>
            <p:cNvPr id="578" name="Google Shape;578;p5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79" name="Google Shape;579;p5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585" name="Google Shape;585;p55"/>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586" name="Google Shape;586;p55"/>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587" name="Google Shape;587;p55"/>
          <p:cNvCxnSpPr>
            <a:endCxn id="586"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588" name="Google Shape;588;p55"/>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589" name="Google Shape;589;p55"/>
          <p:cNvCxnSpPr>
            <a:endCxn id="588"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590" name="Google Shape;590;p55"/>
          <p:cNvCxnSpPr>
            <a:endCxn id="591"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592" name="Google Shape;592;p55"/>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593" name="Google Shape;593;p55"/>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594" name="Google Shape;594;p55"/>
          <p:cNvCxnSpPr/>
          <p:nvPr/>
        </p:nvCxnSpPr>
        <p:spPr>
          <a:xfrm>
            <a:off x="4082150" y="3016325"/>
            <a:ext cx="0" cy="272700"/>
          </a:xfrm>
          <a:prstGeom prst="straightConnector1">
            <a:avLst/>
          </a:prstGeom>
          <a:noFill/>
          <a:ln cap="flat" cmpd="sng" w="19050">
            <a:solidFill>
              <a:srgbClr val="FF0000"/>
            </a:solidFill>
            <a:prstDash val="solid"/>
            <a:round/>
            <a:headEnd len="med" w="med" type="none"/>
            <a:tailEnd len="med" w="med" type="triangle"/>
          </a:ln>
        </p:spPr>
      </p:cxnSp>
      <p:sp>
        <p:nvSpPr>
          <p:cNvPr id="595" name="Google Shape;595;p55"/>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596" name="Google Shape;596;p55"/>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597" name="Google Shape;597;p55"/>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False</a:t>
            </a:r>
            <a:endParaRPr b="1">
              <a:solidFill>
                <a:srgbClr val="FF0000"/>
              </a:solidFill>
              <a:latin typeface="Roboto"/>
              <a:ea typeface="Roboto"/>
              <a:cs typeface="Roboto"/>
              <a:sym typeface="Roboto"/>
            </a:endParaRPr>
          </a:p>
        </p:txBody>
      </p:sp>
      <p:grpSp>
        <p:nvGrpSpPr>
          <p:cNvPr id="598" name="Google Shape;598;p55"/>
          <p:cNvGrpSpPr/>
          <p:nvPr/>
        </p:nvGrpSpPr>
        <p:grpSpPr>
          <a:xfrm>
            <a:off x="7984201" y="4195474"/>
            <a:ext cx="884557" cy="861343"/>
            <a:chOff x="7984201" y="4195474"/>
            <a:chExt cx="884557" cy="861343"/>
          </a:xfrm>
        </p:grpSpPr>
        <p:sp>
          <p:nvSpPr>
            <p:cNvPr id="599" name="Google Shape;599;p5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00" name="Google Shape;600;p5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601" name="Google Shape;601;p55"/>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602" name="Google Shape;602;p55"/>
          <p:cNvCxnSpPr>
            <a:endCxn id="601"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608" name="Google Shape;608;p56"/>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609" name="Google Shape;609;p56"/>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610" name="Google Shape;610;p56"/>
          <p:cNvCxnSpPr>
            <a:endCxn id="609"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611" name="Google Shape;611;p56"/>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612" name="Google Shape;612;p56"/>
          <p:cNvCxnSpPr>
            <a:endCxn id="611"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613" name="Google Shape;613;p56"/>
          <p:cNvCxnSpPr>
            <a:endCxn id="614"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615" name="Google Shape;615;p56"/>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616" name="Google Shape;616;p56"/>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617" name="Google Shape;617;p56"/>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18" name="Google Shape;618;p56"/>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619" name="Google Shape;619;p56"/>
          <p:cNvCxnSpPr>
            <a:endCxn id="618"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20" name="Google Shape;620;p56"/>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621" name="Google Shape;621;p56"/>
          <p:cNvSpPr/>
          <p:nvPr/>
        </p:nvSpPr>
        <p:spPr>
          <a:xfrm>
            <a:off x="3167600" y="328901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622" name="Google Shape;622;p56"/>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623" name="Google Shape;623;p56"/>
          <p:cNvGrpSpPr/>
          <p:nvPr/>
        </p:nvGrpSpPr>
        <p:grpSpPr>
          <a:xfrm>
            <a:off x="7984201" y="4195474"/>
            <a:ext cx="884557" cy="861343"/>
            <a:chOff x="7984201" y="4195474"/>
            <a:chExt cx="884557" cy="861343"/>
          </a:xfrm>
        </p:grpSpPr>
        <p:sp>
          <p:nvSpPr>
            <p:cNvPr id="624" name="Google Shape;624;p5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25" name="Google Shape;625;p5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631" name="Google Shape;631;p57"/>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632" name="Google Shape;632;p57"/>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633" name="Google Shape;633;p57"/>
          <p:cNvCxnSpPr>
            <a:endCxn id="632"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634" name="Google Shape;634;p57"/>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635" name="Google Shape;635;p57"/>
          <p:cNvCxnSpPr>
            <a:endCxn id="634"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636" name="Google Shape;636;p57"/>
          <p:cNvCxnSpPr>
            <a:endCxn id="637"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638" name="Google Shape;638;p57"/>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639" name="Google Shape;639;p57"/>
          <p:cNvCxnSpPr/>
          <p:nvPr/>
        </p:nvCxnSpPr>
        <p:spPr>
          <a:xfrm rot="10800000">
            <a:off x="4906475" y="1298225"/>
            <a:ext cx="2276400" cy="1164300"/>
          </a:xfrm>
          <a:prstGeom prst="bentConnector3">
            <a:avLst>
              <a:gd fmla="val -10461" name="adj1"/>
            </a:avLst>
          </a:prstGeom>
          <a:noFill/>
          <a:ln cap="flat" cmpd="sng" w="19050">
            <a:solidFill>
              <a:srgbClr val="595959"/>
            </a:solidFill>
            <a:prstDash val="solid"/>
            <a:round/>
            <a:headEnd len="med" w="med" type="none"/>
            <a:tailEnd len="med" w="med" type="triangle"/>
          </a:ln>
        </p:spPr>
      </p:cxnSp>
      <p:cxnSp>
        <p:nvCxnSpPr>
          <p:cNvPr id="640" name="Google Shape;640;p57"/>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41" name="Google Shape;641;p57"/>
          <p:cNvSpPr/>
          <p:nvPr/>
        </p:nvSpPr>
        <p:spPr>
          <a:xfrm>
            <a:off x="3129800" y="4241675"/>
            <a:ext cx="1904700" cy="276900"/>
          </a:xfrm>
          <a:prstGeom prst="roundRect">
            <a:avLst>
              <a:gd fmla="val 16667"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642" name="Google Shape;642;p57"/>
          <p:cNvCxnSpPr>
            <a:endCxn id="641"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43" name="Google Shape;643;p57"/>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644" name="Google Shape;644;p57"/>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645" name="Google Shape;645;p57"/>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646" name="Google Shape;646;p57"/>
          <p:cNvGrpSpPr/>
          <p:nvPr/>
        </p:nvGrpSpPr>
        <p:grpSpPr>
          <a:xfrm>
            <a:off x="7984201" y="4195474"/>
            <a:ext cx="884557" cy="861343"/>
            <a:chOff x="7984201" y="4195474"/>
            <a:chExt cx="884557" cy="861343"/>
          </a:xfrm>
        </p:grpSpPr>
        <p:sp>
          <p:nvSpPr>
            <p:cNvPr id="647" name="Google Shape;647;p5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48" name="Google Shape;648;p5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654" name="Google Shape;654;p58"/>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655" name="Google Shape;655;p58"/>
          <p:cNvSpPr/>
          <p:nvPr/>
        </p:nvSpPr>
        <p:spPr>
          <a:xfrm>
            <a:off x="3167600" y="9375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656" name="Google Shape;656;p58"/>
          <p:cNvCxnSpPr>
            <a:endCxn id="655"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657" name="Google Shape;657;p58"/>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658" name="Google Shape;658;p58"/>
          <p:cNvCxnSpPr>
            <a:endCxn id="657" idx="0"/>
          </p:cNvCxnSpPr>
          <p:nvPr/>
        </p:nvCxnSpPr>
        <p:spPr>
          <a:xfrm>
            <a:off x="4082150" y="1659125"/>
            <a:ext cx="0" cy="249600"/>
          </a:xfrm>
          <a:prstGeom prst="straightConnector1">
            <a:avLst/>
          </a:prstGeom>
          <a:noFill/>
          <a:ln cap="flat" cmpd="sng" w="19050">
            <a:solidFill>
              <a:srgbClr val="FF0000"/>
            </a:solidFill>
            <a:prstDash val="solid"/>
            <a:round/>
            <a:headEnd len="med" w="med" type="none"/>
            <a:tailEnd len="med" w="med" type="triangle"/>
          </a:ln>
        </p:spPr>
      </p:cxnSp>
      <p:cxnSp>
        <p:nvCxnSpPr>
          <p:cNvPr id="659" name="Google Shape;659;p58"/>
          <p:cNvCxnSpPr>
            <a:endCxn id="660" idx="1"/>
          </p:cNvCxnSpPr>
          <p:nvPr/>
        </p:nvCxnSpPr>
        <p:spPr>
          <a:xfrm>
            <a:off x="5034575" y="2462525"/>
            <a:ext cx="520500" cy="0"/>
          </a:xfrm>
          <a:prstGeom prst="straightConnector1">
            <a:avLst/>
          </a:prstGeom>
          <a:noFill/>
          <a:ln cap="flat" cmpd="sng" w="19050">
            <a:solidFill>
              <a:srgbClr val="FF0000"/>
            </a:solidFill>
            <a:prstDash val="solid"/>
            <a:round/>
            <a:headEnd len="med" w="med" type="none"/>
            <a:tailEnd len="med" w="med" type="triangle"/>
          </a:ln>
        </p:spPr>
      </p:cxnSp>
      <p:sp>
        <p:nvSpPr>
          <p:cNvPr id="661" name="Google Shape;661;p58"/>
          <p:cNvSpPr txBox="1"/>
          <p:nvPr/>
        </p:nvSpPr>
        <p:spPr>
          <a:xfrm>
            <a:off x="4896050" y="2021525"/>
            <a:ext cx="6519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True</a:t>
            </a:r>
            <a:endParaRPr b="1">
              <a:solidFill>
                <a:srgbClr val="FF0000"/>
              </a:solidFill>
              <a:latin typeface="Roboto"/>
              <a:ea typeface="Roboto"/>
              <a:cs typeface="Roboto"/>
              <a:sym typeface="Roboto"/>
            </a:endParaRPr>
          </a:p>
        </p:txBody>
      </p:sp>
      <p:cxnSp>
        <p:nvCxnSpPr>
          <p:cNvPr id="662" name="Google Shape;662;p58"/>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cxnSp>
        <p:nvCxnSpPr>
          <p:cNvPr id="663" name="Google Shape;663;p58"/>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64" name="Google Shape;664;p58"/>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665" name="Google Shape;665;p58"/>
          <p:cNvCxnSpPr>
            <a:endCxn id="664"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66" name="Google Shape;666;p58"/>
          <p:cNvSpPr/>
          <p:nvPr/>
        </p:nvSpPr>
        <p:spPr>
          <a:xfrm>
            <a:off x="5476500" y="21017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667" name="Google Shape;667;p58"/>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668" name="Google Shape;668;p58"/>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669" name="Google Shape;669;p58"/>
          <p:cNvGrpSpPr/>
          <p:nvPr/>
        </p:nvGrpSpPr>
        <p:grpSpPr>
          <a:xfrm>
            <a:off x="7984201" y="4195474"/>
            <a:ext cx="884557" cy="861343"/>
            <a:chOff x="7984201" y="4195474"/>
            <a:chExt cx="884557" cy="861343"/>
          </a:xfrm>
        </p:grpSpPr>
        <p:sp>
          <p:nvSpPr>
            <p:cNvPr id="670" name="Google Shape;670;p5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71" name="Google Shape;671;p5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677" name="Google Shape;677;p59"/>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678" name="Google Shape;678;p59"/>
          <p:cNvSpPr/>
          <p:nvPr/>
        </p:nvSpPr>
        <p:spPr>
          <a:xfrm>
            <a:off x="3167600" y="9375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679" name="Google Shape;679;p59"/>
          <p:cNvCxnSpPr>
            <a:endCxn id="678"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680" name="Google Shape;680;p59"/>
          <p:cNvCxnSpPr>
            <a:endCxn id="681" idx="0"/>
          </p:cNvCxnSpPr>
          <p:nvPr/>
        </p:nvCxnSpPr>
        <p:spPr>
          <a:xfrm>
            <a:off x="4082150" y="1659125"/>
            <a:ext cx="0" cy="249600"/>
          </a:xfrm>
          <a:prstGeom prst="straightConnector1">
            <a:avLst/>
          </a:prstGeom>
          <a:noFill/>
          <a:ln cap="flat" cmpd="sng" w="19050">
            <a:solidFill>
              <a:srgbClr val="FF0000"/>
            </a:solidFill>
            <a:prstDash val="solid"/>
            <a:round/>
            <a:headEnd len="med" w="med" type="none"/>
            <a:tailEnd len="med" w="med" type="triangle"/>
          </a:ln>
        </p:spPr>
      </p:cxnSp>
      <p:cxnSp>
        <p:nvCxnSpPr>
          <p:cNvPr id="682" name="Google Shape;682;p59"/>
          <p:cNvCxnSpPr>
            <a:endCxn id="683" idx="1"/>
          </p:cNvCxnSpPr>
          <p:nvPr/>
        </p:nvCxnSpPr>
        <p:spPr>
          <a:xfrm>
            <a:off x="5034575" y="2462525"/>
            <a:ext cx="520500" cy="0"/>
          </a:xfrm>
          <a:prstGeom prst="straightConnector1">
            <a:avLst/>
          </a:prstGeom>
          <a:noFill/>
          <a:ln cap="flat" cmpd="sng" w="19050">
            <a:solidFill>
              <a:srgbClr val="FF0000"/>
            </a:solidFill>
            <a:prstDash val="solid"/>
            <a:round/>
            <a:headEnd len="med" w="med" type="none"/>
            <a:tailEnd len="med" w="med" type="triangle"/>
          </a:ln>
        </p:spPr>
      </p:cxnSp>
      <p:sp>
        <p:nvSpPr>
          <p:cNvPr id="684" name="Google Shape;684;p59"/>
          <p:cNvSpPr txBox="1"/>
          <p:nvPr/>
        </p:nvSpPr>
        <p:spPr>
          <a:xfrm>
            <a:off x="4896050" y="2021525"/>
            <a:ext cx="6519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True</a:t>
            </a:r>
            <a:endParaRPr b="1">
              <a:solidFill>
                <a:srgbClr val="FF0000"/>
              </a:solidFill>
              <a:latin typeface="Roboto"/>
              <a:ea typeface="Roboto"/>
              <a:cs typeface="Roboto"/>
              <a:sym typeface="Roboto"/>
            </a:endParaRPr>
          </a:p>
        </p:txBody>
      </p:sp>
      <p:cxnSp>
        <p:nvCxnSpPr>
          <p:cNvPr id="685" name="Google Shape;685;p59"/>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cxnSp>
        <p:nvCxnSpPr>
          <p:cNvPr id="686" name="Google Shape;686;p59"/>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87" name="Google Shape;687;p59"/>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688" name="Google Shape;688;p59"/>
          <p:cNvCxnSpPr>
            <a:endCxn id="687"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689" name="Google Shape;689;p59"/>
          <p:cNvSpPr/>
          <p:nvPr/>
        </p:nvSpPr>
        <p:spPr>
          <a:xfrm flipH="1" rot="5400000">
            <a:off x="6092375" y="1209968"/>
            <a:ext cx="705600" cy="985500"/>
          </a:xfrm>
          <a:prstGeom prst="uturnArrow">
            <a:avLst>
              <a:gd fmla="val 7435" name="adj1"/>
              <a:gd fmla="val 12036" name="adj2"/>
              <a:gd fmla="val 10417" name="adj3"/>
              <a:gd fmla="val 43750" name="adj4"/>
              <a:gd fmla="val 79457" name="adj5"/>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9"/>
          <p:cNvSpPr txBox="1"/>
          <p:nvPr/>
        </p:nvSpPr>
        <p:spPr>
          <a:xfrm>
            <a:off x="5220550" y="1526735"/>
            <a:ext cx="16278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This forms a </a:t>
            </a:r>
            <a:r>
              <a:rPr b="1" lang="en">
                <a:solidFill>
                  <a:srgbClr val="FF0000"/>
                </a:solidFill>
                <a:latin typeface="Roboto"/>
                <a:ea typeface="Roboto"/>
                <a:cs typeface="Roboto"/>
                <a:sym typeface="Roboto"/>
              </a:rPr>
              <a:t>loop</a:t>
            </a:r>
            <a:endParaRPr b="1">
              <a:solidFill>
                <a:srgbClr val="FF0000"/>
              </a:solidFill>
              <a:latin typeface="Roboto"/>
              <a:ea typeface="Roboto"/>
              <a:cs typeface="Roboto"/>
              <a:sym typeface="Roboto"/>
            </a:endParaRPr>
          </a:p>
        </p:txBody>
      </p:sp>
      <p:sp>
        <p:nvSpPr>
          <p:cNvPr id="691" name="Google Shape;691;p59"/>
          <p:cNvSpPr/>
          <p:nvPr/>
        </p:nvSpPr>
        <p:spPr>
          <a:xfrm>
            <a:off x="3129800" y="1908725"/>
            <a:ext cx="1904700" cy="11076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sp>
        <p:nvSpPr>
          <p:cNvPr id="692" name="Google Shape;692;p59"/>
          <p:cNvSpPr/>
          <p:nvPr/>
        </p:nvSpPr>
        <p:spPr>
          <a:xfrm>
            <a:off x="5476500" y="2101763"/>
            <a:ext cx="1829100" cy="721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693" name="Google Shape;693;p59"/>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694" name="Google Shape;694;p59"/>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695" name="Google Shape;695;p59"/>
          <p:cNvGrpSpPr/>
          <p:nvPr/>
        </p:nvGrpSpPr>
        <p:grpSpPr>
          <a:xfrm>
            <a:off x="7984201" y="4195474"/>
            <a:ext cx="884557" cy="861343"/>
            <a:chOff x="7984201" y="4195474"/>
            <a:chExt cx="884557" cy="861343"/>
          </a:xfrm>
        </p:grpSpPr>
        <p:sp>
          <p:nvSpPr>
            <p:cNvPr id="696" name="Google Shape;696;p5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97" name="Google Shape;697;p5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703" name="Google Shape;703;p60"/>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704" name="Google Shape;704;p60"/>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705" name="Google Shape;705;p60"/>
          <p:cNvCxnSpPr>
            <a:endCxn id="704"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06" name="Google Shape;706;p60"/>
          <p:cNvCxnSpPr>
            <a:endCxn id="707"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08" name="Google Shape;708;p60"/>
          <p:cNvCxnSpPr>
            <a:endCxn id="709"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710" name="Google Shape;710;p60"/>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711" name="Google Shape;711;p60"/>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cxnSp>
        <p:nvCxnSpPr>
          <p:cNvPr id="712" name="Google Shape;712;p60"/>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13" name="Google Shape;713;p60"/>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714" name="Google Shape;714;p60"/>
          <p:cNvCxnSpPr>
            <a:endCxn id="713"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15" name="Google Shape;715;p60"/>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sp>
        <p:nvSpPr>
          <p:cNvPr id="716" name="Google Shape;716;p60"/>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717" name="Google Shape;717;p60"/>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718" name="Google Shape;718;p60"/>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719" name="Google Shape;719;p60"/>
          <p:cNvGrpSpPr/>
          <p:nvPr/>
        </p:nvGrpSpPr>
        <p:grpSpPr>
          <a:xfrm>
            <a:off x="7984201" y="4195474"/>
            <a:ext cx="884557" cy="861343"/>
            <a:chOff x="7984201" y="4195474"/>
            <a:chExt cx="884557" cy="861343"/>
          </a:xfrm>
        </p:grpSpPr>
        <p:sp>
          <p:nvSpPr>
            <p:cNvPr id="720" name="Google Shape;720;p6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21" name="Google Shape;721;p6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a:t>
            </a:r>
            <a:endParaRPr/>
          </a:p>
        </p:txBody>
      </p:sp>
      <p:sp>
        <p:nvSpPr>
          <p:cNvPr id="727" name="Google Shape;727;p61"/>
          <p:cNvSpPr/>
          <p:nvPr/>
        </p:nvSpPr>
        <p:spPr>
          <a:xfrm>
            <a:off x="31298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728" name="Google Shape;728;p61"/>
          <p:cNvSpPr/>
          <p:nvPr/>
        </p:nvSpPr>
        <p:spPr>
          <a:xfrm>
            <a:off x="31676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729" name="Google Shape;729;p61"/>
          <p:cNvCxnSpPr>
            <a:endCxn id="728" idx="0"/>
          </p:cNvCxnSpPr>
          <p:nvPr/>
        </p:nvCxnSpPr>
        <p:spPr>
          <a:xfrm>
            <a:off x="4082150" y="687963"/>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30" name="Google Shape;730;p61"/>
          <p:cNvCxnSpPr>
            <a:endCxn id="731" idx="0"/>
          </p:cNvCxnSpPr>
          <p:nvPr/>
        </p:nvCxnSpPr>
        <p:spPr>
          <a:xfrm>
            <a:off x="40821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32" name="Google Shape;732;p61"/>
          <p:cNvCxnSpPr>
            <a:endCxn id="733" idx="1"/>
          </p:cNvCxnSpPr>
          <p:nvPr/>
        </p:nvCxnSpPr>
        <p:spPr>
          <a:xfrm>
            <a:off x="50345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734" name="Google Shape;734;p61"/>
          <p:cNvSpPr txBox="1"/>
          <p:nvPr/>
        </p:nvSpPr>
        <p:spPr>
          <a:xfrm>
            <a:off x="48960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735" name="Google Shape;735;p61"/>
          <p:cNvCxnSpPr/>
          <p:nvPr/>
        </p:nvCxnSpPr>
        <p:spPr>
          <a:xfrm rot="10800000">
            <a:off x="49064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cxnSp>
        <p:nvCxnSpPr>
          <p:cNvPr id="736" name="Google Shape;736;p61"/>
          <p:cNvCxnSpPr/>
          <p:nvPr/>
        </p:nvCxnSpPr>
        <p:spPr>
          <a:xfrm>
            <a:off x="40821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37" name="Google Shape;737;p61"/>
          <p:cNvSpPr/>
          <p:nvPr/>
        </p:nvSpPr>
        <p:spPr>
          <a:xfrm>
            <a:off x="31298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738" name="Google Shape;738;p61"/>
          <p:cNvCxnSpPr>
            <a:endCxn id="737" idx="0"/>
          </p:cNvCxnSpPr>
          <p:nvPr/>
        </p:nvCxnSpPr>
        <p:spPr>
          <a:xfrm>
            <a:off x="40821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39" name="Google Shape;739;p61"/>
          <p:cNvSpPr/>
          <p:nvPr/>
        </p:nvSpPr>
        <p:spPr>
          <a:xfrm>
            <a:off x="5877275" y="193150"/>
            <a:ext cx="2864400" cy="9606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latin typeface="Roboto"/>
                <a:ea typeface="Roboto"/>
                <a:cs typeface="Roboto"/>
                <a:sym typeface="Roboto"/>
              </a:rPr>
              <a:t>We need to be able to "jump" back to an earlier part of our code.</a:t>
            </a:r>
            <a:endParaRPr>
              <a:latin typeface="Roboto"/>
              <a:ea typeface="Roboto"/>
              <a:cs typeface="Roboto"/>
              <a:sym typeface="Roboto"/>
            </a:endParaRPr>
          </a:p>
        </p:txBody>
      </p:sp>
      <p:sp>
        <p:nvSpPr>
          <p:cNvPr id="740" name="Google Shape;740;p61"/>
          <p:cNvSpPr/>
          <p:nvPr/>
        </p:nvSpPr>
        <p:spPr>
          <a:xfrm>
            <a:off x="31298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sp>
        <p:nvSpPr>
          <p:cNvPr id="741" name="Google Shape;741;p61"/>
          <p:cNvSpPr/>
          <p:nvPr/>
        </p:nvSpPr>
        <p:spPr>
          <a:xfrm>
            <a:off x="5476500"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742" name="Google Shape;742;p61"/>
          <p:cNvSpPr/>
          <p:nvPr/>
        </p:nvSpPr>
        <p:spPr>
          <a:xfrm>
            <a:off x="3167600" y="328901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743" name="Google Shape;743;p61"/>
          <p:cNvSpPr txBox="1"/>
          <p:nvPr/>
        </p:nvSpPr>
        <p:spPr>
          <a:xfrm>
            <a:off x="43448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744" name="Google Shape;744;p61"/>
          <p:cNvGrpSpPr/>
          <p:nvPr/>
        </p:nvGrpSpPr>
        <p:grpSpPr>
          <a:xfrm>
            <a:off x="7984201" y="4195474"/>
            <a:ext cx="884557" cy="861343"/>
            <a:chOff x="7984201" y="4195474"/>
            <a:chExt cx="884557" cy="861343"/>
          </a:xfrm>
        </p:grpSpPr>
        <p:sp>
          <p:nvSpPr>
            <p:cNvPr id="745" name="Google Shape;745;p6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46" name="Google Shape;746;p6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Flowchart &amp; code</a:t>
            </a:r>
            <a:endParaRPr/>
          </a:p>
        </p:txBody>
      </p:sp>
      <p:sp>
        <p:nvSpPr>
          <p:cNvPr id="752" name="Google Shape;752;p62"/>
          <p:cNvSpPr/>
          <p:nvPr/>
        </p:nvSpPr>
        <p:spPr>
          <a:xfrm>
            <a:off x="4577600" y="411000"/>
            <a:ext cx="1904700" cy="2769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753" name="Google Shape;753;p62"/>
          <p:cNvSpPr/>
          <p:nvPr/>
        </p:nvSpPr>
        <p:spPr>
          <a:xfrm>
            <a:off x="4615400" y="93756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754" name="Google Shape;754;p62"/>
          <p:cNvCxnSpPr>
            <a:endCxn id="753"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755" name="Google Shape;755;p62"/>
          <p:cNvSpPr/>
          <p:nvPr/>
        </p:nvSpPr>
        <p:spPr>
          <a:xfrm>
            <a:off x="4577600" y="1908725"/>
            <a:ext cx="1904700" cy="11076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756" name="Google Shape;756;p62"/>
          <p:cNvCxnSpPr>
            <a:endCxn id="755"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57" name="Google Shape;757;p62"/>
          <p:cNvCxnSpPr>
            <a:endCxn id="758"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759" name="Google Shape;759;p62"/>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760" name="Google Shape;760;p62"/>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cxnSp>
        <p:nvCxnSpPr>
          <p:cNvPr id="761" name="Google Shape;761;p62"/>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62" name="Google Shape;762;p62"/>
          <p:cNvSpPr/>
          <p:nvPr/>
        </p:nvSpPr>
        <p:spPr>
          <a:xfrm>
            <a:off x="4577600" y="4241675"/>
            <a:ext cx="1904700" cy="2769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763" name="Google Shape;763;p62"/>
          <p:cNvCxnSpPr>
            <a:endCxn id="76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64" name="Google Shape;764;p62"/>
          <p:cNvSpPr/>
          <p:nvPr/>
        </p:nvSpPr>
        <p:spPr>
          <a:xfrm>
            <a:off x="6912675" y="210176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765" name="Google Shape;765;p62"/>
          <p:cNvSpPr/>
          <p:nvPr/>
        </p:nvSpPr>
        <p:spPr>
          <a:xfrm>
            <a:off x="4615400" y="328901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766" name="Google Shape;766;p62"/>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767" name="Google Shape;767;p62"/>
          <p:cNvGrpSpPr/>
          <p:nvPr/>
        </p:nvGrpSpPr>
        <p:grpSpPr>
          <a:xfrm>
            <a:off x="7984201" y="4195474"/>
            <a:ext cx="884557" cy="861343"/>
            <a:chOff x="7984201" y="4195474"/>
            <a:chExt cx="884557" cy="861343"/>
          </a:xfrm>
        </p:grpSpPr>
        <p:sp>
          <p:nvSpPr>
            <p:cNvPr id="768" name="Google Shape;768;p6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69" name="Google Shape;769;p6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770" name="Google Shape;770;p62"/>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771" name="Google Shape;771;p62"/>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a:t>
            </a:r>
            <a:r>
              <a:rPr lang="en" sz="1700">
                <a:solidFill>
                  <a:schemeClr val="dk1"/>
                </a:solidFill>
                <a:latin typeface="Roboto Mono"/>
                <a:ea typeface="Roboto Mono"/>
                <a:cs typeface="Roboto Mono"/>
                <a:sym typeface="Roboto Mono"/>
              </a:rPr>
              <a:t>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777" name="Google Shape;777;p63"/>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778" name="Google Shape;778;p63"/>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779" name="Google Shape;779;p63"/>
          <p:cNvCxnSpPr>
            <a:endCxn id="778"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780" name="Google Shape;780;p63"/>
          <p:cNvSpPr/>
          <p:nvPr/>
        </p:nvSpPr>
        <p:spPr>
          <a:xfrm>
            <a:off x="4577600" y="1908725"/>
            <a:ext cx="1904700" cy="1107600"/>
          </a:xfrm>
          <a:prstGeom prst="diamond">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781" name="Google Shape;781;p63"/>
          <p:cNvCxnSpPr>
            <a:endCxn id="780"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782" name="Google Shape;782;p63"/>
          <p:cNvCxnSpPr>
            <a:endCxn id="783"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784" name="Google Shape;784;p63"/>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785" name="Google Shape;785;p63"/>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786" name="Google Shape;786;p63"/>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787" name="Google Shape;787;p63"/>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88" name="Google Shape;788;p63"/>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789" name="Google Shape;789;p63"/>
          <p:cNvCxnSpPr>
            <a:endCxn id="788"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790" name="Google Shape;790;p63"/>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791" name="Google Shape;791;p63"/>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792" name="Google Shape;792;p63"/>
          <p:cNvGrpSpPr/>
          <p:nvPr/>
        </p:nvGrpSpPr>
        <p:grpSpPr>
          <a:xfrm>
            <a:off x="7984201" y="4195474"/>
            <a:ext cx="884557" cy="861343"/>
            <a:chOff x="7984201" y="4195474"/>
            <a:chExt cx="884557" cy="861343"/>
          </a:xfrm>
        </p:grpSpPr>
        <p:sp>
          <p:nvSpPr>
            <p:cNvPr id="793" name="Google Shape;793;p6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94" name="Google Shape;794;p6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795" name="Google Shape;795;p63"/>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796" name="Google Shape;796;p63"/>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43" name="Google Shape;143;p28"/>
          <p:cNvSpPr txBox="1"/>
          <p:nvPr>
            <p:ph idx="1" type="body"/>
          </p:nvPr>
        </p:nvSpPr>
        <p:spPr>
          <a:xfrm>
            <a:off x="311700" y="1152475"/>
            <a:ext cx="6282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 a flow chart, what does this symbol mean?</a:t>
            </a:r>
            <a:endParaRPr/>
          </a:p>
          <a:p>
            <a:pPr indent="457200" lvl="0" marL="0" rtl="0" algn="l">
              <a:lnSpc>
                <a:spcPct val="100000"/>
              </a:lnSpc>
              <a:spcBef>
                <a:spcPts val="1600"/>
              </a:spcBef>
              <a:spcAft>
                <a:spcPts val="1600"/>
              </a:spcAft>
              <a:buNone/>
            </a:pPr>
            <a:r>
              <a:t/>
            </a:r>
            <a:endParaRPr/>
          </a:p>
        </p:txBody>
      </p:sp>
      <p:sp>
        <p:nvSpPr>
          <p:cNvPr id="144" name="Google Shape;144;p2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45" name="Google Shape;145;p28"/>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46" name="Google Shape;146;p28"/>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47" name="Google Shape;147;p28"/>
          <p:cNvPicPr preferRelativeResize="0"/>
          <p:nvPr/>
        </p:nvPicPr>
        <p:blipFill>
          <a:blip r:embed="rId5">
            <a:alphaModFix/>
          </a:blip>
          <a:stretch>
            <a:fillRect/>
          </a:stretch>
        </p:blipFill>
        <p:spPr>
          <a:xfrm>
            <a:off x="6690875" y="2676187"/>
            <a:ext cx="988525" cy="988525"/>
          </a:xfrm>
          <a:prstGeom prst="rect">
            <a:avLst/>
          </a:prstGeom>
          <a:noFill/>
          <a:ln>
            <a:noFill/>
          </a:ln>
        </p:spPr>
      </p:pic>
      <p:sp>
        <p:nvSpPr>
          <p:cNvPr id="148" name="Google Shape;148;p28"/>
          <p:cNvSpPr/>
          <p:nvPr/>
        </p:nvSpPr>
        <p:spPr>
          <a:xfrm>
            <a:off x="1850925" y="1904275"/>
            <a:ext cx="2268900" cy="19128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oboto"/>
              <a:ea typeface="Roboto"/>
              <a:cs typeface="Roboto"/>
              <a:sym typeface="Roboto"/>
            </a:endParaRPr>
          </a:p>
        </p:txBody>
      </p:sp>
      <p:grpSp>
        <p:nvGrpSpPr>
          <p:cNvPr id="149" name="Google Shape;149;p28"/>
          <p:cNvGrpSpPr/>
          <p:nvPr/>
        </p:nvGrpSpPr>
        <p:grpSpPr>
          <a:xfrm>
            <a:off x="7984201" y="4195474"/>
            <a:ext cx="884557" cy="861343"/>
            <a:chOff x="7984201" y="4195474"/>
            <a:chExt cx="884557" cy="861343"/>
          </a:xfrm>
        </p:grpSpPr>
        <p:sp>
          <p:nvSpPr>
            <p:cNvPr id="150" name="Google Shape;150;p2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51" name="Google Shape;151;p28"/>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802" name="Google Shape;802;p64"/>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803" name="Google Shape;803;p64"/>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804" name="Google Shape;804;p64"/>
          <p:cNvCxnSpPr>
            <a:endCxn id="803"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805" name="Google Shape;805;p64"/>
          <p:cNvSpPr/>
          <p:nvPr/>
        </p:nvSpPr>
        <p:spPr>
          <a:xfrm>
            <a:off x="4577600" y="1908725"/>
            <a:ext cx="1904700" cy="1107600"/>
          </a:xfrm>
          <a:prstGeom prst="diamond">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cxnSp>
        <p:nvCxnSpPr>
          <p:cNvPr id="806" name="Google Shape;806;p64"/>
          <p:cNvCxnSpPr>
            <a:endCxn id="805"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807" name="Google Shape;807;p64"/>
          <p:cNvCxnSpPr>
            <a:endCxn id="808"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809" name="Google Shape;809;p64"/>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810" name="Google Shape;810;p64"/>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811" name="Google Shape;811;p64"/>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812" name="Google Shape;812;p64"/>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13" name="Google Shape;813;p64"/>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814" name="Google Shape;814;p64"/>
          <p:cNvCxnSpPr>
            <a:endCxn id="813"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15" name="Google Shape;815;p64"/>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816" name="Google Shape;816;p64"/>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817" name="Google Shape;817;p64"/>
          <p:cNvGrpSpPr/>
          <p:nvPr/>
        </p:nvGrpSpPr>
        <p:grpSpPr>
          <a:xfrm>
            <a:off x="7984201" y="4195474"/>
            <a:ext cx="884557" cy="861343"/>
            <a:chOff x="7984201" y="4195474"/>
            <a:chExt cx="884557" cy="861343"/>
          </a:xfrm>
        </p:grpSpPr>
        <p:sp>
          <p:nvSpPr>
            <p:cNvPr id="818" name="Google Shape;818;p6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819" name="Google Shape;819;p6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820" name="Google Shape;820;p64"/>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821" name="Google Shape;821;p64"/>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65"/>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827" name="Google Shape;827;p65"/>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a:t>
            </a:r>
            <a:r>
              <a:rPr lang="en" sz="1700">
                <a:highlight>
                  <a:srgbClr val="FF0000"/>
                </a:highlight>
                <a:latin typeface="Roboto Mono"/>
                <a:ea typeface="Roboto Mono"/>
                <a:cs typeface="Roboto Mono"/>
                <a:sym typeface="Roboto Mono"/>
              </a:rPr>
              <a:t>!=</a:t>
            </a:r>
            <a:r>
              <a:rPr lang="en" sz="1700">
                <a:highlight>
                  <a:srgbClr val="00FFFF"/>
                </a:highlight>
                <a:latin typeface="Roboto Mono"/>
                <a:ea typeface="Roboto Mono"/>
                <a:cs typeface="Roboto Mono"/>
                <a:sym typeface="Roboto Mono"/>
              </a:rPr>
              <a:t>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
        <p:nvSpPr>
          <p:cNvPr id="828" name="Google Shape;828;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829" name="Google Shape;829;p65"/>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830" name="Google Shape;830;p65"/>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831" name="Google Shape;831;p65"/>
          <p:cNvCxnSpPr>
            <a:endCxn id="830"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832" name="Google Shape;832;p65"/>
          <p:cNvSpPr/>
          <p:nvPr/>
        </p:nvSpPr>
        <p:spPr>
          <a:xfrm>
            <a:off x="4577600" y="1908725"/>
            <a:ext cx="1904700" cy="1107600"/>
          </a:xfrm>
          <a:prstGeom prst="diamond">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cxnSp>
        <p:nvCxnSpPr>
          <p:cNvPr id="833" name="Google Shape;833;p65"/>
          <p:cNvCxnSpPr>
            <a:endCxn id="832"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834" name="Google Shape;834;p65"/>
          <p:cNvCxnSpPr>
            <a:endCxn id="835"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836" name="Google Shape;836;p65"/>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837" name="Google Shape;837;p65"/>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838" name="Google Shape;838;p65"/>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839" name="Google Shape;839;p65"/>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40" name="Google Shape;840;p65"/>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841" name="Google Shape;841;p65"/>
          <p:cNvCxnSpPr>
            <a:endCxn id="840"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42" name="Google Shape;842;p65"/>
          <p:cNvSpPr/>
          <p:nvPr/>
        </p:nvSpPr>
        <p:spPr>
          <a:xfrm>
            <a:off x="1042000" y="3974828"/>
            <a:ext cx="2319900" cy="9606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The </a:t>
            </a:r>
            <a:r>
              <a:rPr b="1" lang="en">
                <a:latin typeface="Roboto Mono"/>
                <a:ea typeface="Roboto Mono"/>
                <a:cs typeface="Roboto Mono"/>
                <a:sym typeface="Roboto Mono"/>
              </a:rPr>
              <a:t>!=</a:t>
            </a:r>
            <a:r>
              <a:rPr lang="en">
                <a:latin typeface="Roboto"/>
                <a:ea typeface="Roboto"/>
                <a:cs typeface="Roboto"/>
                <a:sym typeface="Roboto"/>
              </a:rPr>
              <a:t> means </a:t>
            </a:r>
            <a:r>
              <a:rPr b="1" lang="en">
                <a:latin typeface="Roboto"/>
                <a:ea typeface="Roboto"/>
                <a:cs typeface="Roboto"/>
                <a:sym typeface="Roboto"/>
              </a:rPr>
              <a:t>"NOT equal to"</a:t>
            </a:r>
            <a:endParaRPr b="1">
              <a:latin typeface="Roboto"/>
              <a:ea typeface="Roboto"/>
              <a:cs typeface="Roboto"/>
              <a:sym typeface="Roboto"/>
            </a:endParaRPr>
          </a:p>
        </p:txBody>
      </p:sp>
      <p:cxnSp>
        <p:nvCxnSpPr>
          <p:cNvPr id="843" name="Google Shape;843;p65"/>
          <p:cNvCxnSpPr>
            <a:stCxn id="842" idx="0"/>
          </p:cNvCxnSpPr>
          <p:nvPr/>
        </p:nvCxnSpPr>
        <p:spPr>
          <a:xfrm rot="10800000">
            <a:off x="1337050" y="2730428"/>
            <a:ext cx="864900" cy="1244400"/>
          </a:xfrm>
          <a:prstGeom prst="straightConnector1">
            <a:avLst/>
          </a:prstGeom>
          <a:noFill/>
          <a:ln cap="flat" cmpd="sng" w="19050">
            <a:solidFill>
              <a:srgbClr val="E93761"/>
            </a:solidFill>
            <a:prstDash val="solid"/>
            <a:round/>
            <a:headEnd len="med" w="med" type="none"/>
            <a:tailEnd len="med" w="med" type="triangle"/>
          </a:ln>
        </p:spPr>
      </p:cxnSp>
      <p:sp>
        <p:nvSpPr>
          <p:cNvPr id="844" name="Google Shape;844;p65"/>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845" name="Google Shape;845;p65"/>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846" name="Google Shape;846;p65"/>
          <p:cNvGrpSpPr/>
          <p:nvPr/>
        </p:nvGrpSpPr>
        <p:grpSpPr>
          <a:xfrm>
            <a:off x="7984201" y="4195474"/>
            <a:ext cx="884557" cy="861343"/>
            <a:chOff x="7984201" y="4195474"/>
            <a:chExt cx="884557" cy="861343"/>
          </a:xfrm>
        </p:grpSpPr>
        <p:sp>
          <p:nvSpPr>
            <p:cNvPr id="847" name="Google Shape;847;p6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848" name="Google Shape;848;p6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66"/>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854" name="Google Shape;854;p66"/>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a:t>
            </a:r>
            <a:r>
              <a:rPr lang="en" sz="1700">
                <a:highlight>
                  <a:srgbClr val="FF0000"/>
                </a:highlight>
                <a:latin typeface="Roboto Mono"/>
                <a:ea typeface="Roboto Mono"/>
                <a:cs typeface="Roboto Mono"/>
                <a:sym typeface="Roboto Mono"/>
              </a:rPr>
              <a:t>!=</a:t>
            </a:r>
            <a:r>
              <a:rPr lang="en" sz="1700">
                <a:highlight>
                  <a:srgbClr val="00FFFF"/>
                </a:highlight>
                <a:latin typeface="Roboto Mono"/>
                <a:ea typeface="Roboto Mono"/>
                <a:cs typeface="Roboto Mono"/>
                <a:sym typeface="Roboto Mono"/>
              </a:rPr>
              <a:t>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
        <p:nvSpPr>
          <p:cNvPr id="855" name="Google Shape;855;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856" name="Google Shape;856;p66"/>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857" name="Google Shape;857;p66"/>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858" name="Google Shape;858;p66"/>
          <p:cNvCxnSpPr>
            <a:endCxn id="857"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859" name="Google Shape;859;p66"/>
          <p:cNvSpPr/>
          <p:nvPr/>
        </p:nvSpPr>
        <p:spPr>
          <a:xfrm>
            <a:off x="4577600" y="1908725"/>
            <a:ext cx="1904700" cy="1107600"/>
          </a:xfrm>
          <a:prstGeom prst="diamond">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cxnSp>
        <p:nvCxnSpPr>
          <p:cNvPr id="860" name="Google Shape;860;p66"/>
          <p:cNvCxnSpPr>
            <a:endCxn id="859"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861" name="Google Shape;861;p66"/>
          <p:cNvCxnSpPr>
            <a:endCxn id="862"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863" name="Google Shape;863;p66"/>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864" name="Google Shape;864;p66"/>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865" name="Google Shape;865;p66"/>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866" name="Google Shape;866;p66"/>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67" name="Google Shape;867;p66"/>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868" name="Google Shape;868;p66"/>
          <p:cNvCxnSpPr>
            <a:endCxn id="867"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69" name="Google Shape;869;p66"/>
          <p:cNvSpPr/>
          <p:nvPr/>
        </p:nvSpPr>
        <p:spPr>
          <a:xfrm>
            <a:off x="1042000" y="3974828"/>
            <a:ext cx="2319900" cy="9606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
                <a:latin typeface="Roboto"/>
                <a:ea typeface="Roboto"/>
                <a:cs typeface="Roboto"/>
                <a:sym typeface="Roboto"/>
              </a:rPr>
              <a:t>!=</a:t>
            </a:r>
            <a:r>
              <a:rPr lang="en">
                <a:latin typeface="Roboto"/>
                <a:ea typeface="Roboto"/>
                <a:cs typeface="Roboto"/>
                <a:sym typeface="Roboto"/>
              </a:rPr>
              <a:t> is the opposite of </a:t>
            </a:r>
            <a:r>
              <a:rPr b="1" lang="en">
                <a:latin typeface="Roboto"/>
                <a:ea typeface="Roboto"/>
                <a:cs typeface="Roboto"/>
                <a:sym typeface="Roboto"/>
              </a:rPr>
              <a:t>==</a:t>
            </a:r>
            <a:br>
              <a:rPr lang="en">
                <a:latin typeface="Roboto"/>
                <a:ea typeface="Roboto"/>
                <a:cs typeface="Roboto"/>
                <a:sym typeface="Roboto"/>
              </a:rPr>
            </a:br>
            <a:r>
              <a:rPr b="1" lang="en">
                <a:latin typeface="Roboto"/>
                <a:ea typeface="Roboto"/>
                <a:cs typeface="Roboto"/>
                <a:sym typeface="Roboto"/>
              </a:rPr>
              <a:t>==</a:t>
            </a:r>
            <a:r>
              <a:rPr lang="en">
                <a:latin typeface="Roboto"/>
                <a:ea typeface="Roboto"/>
                <a:cs typeface="Roboto"/>
                <a:sym typeface="Roboto"/>
              </a:rPr>
              <a:t> means </a:t>
            </a:r>
            <a:r>
              <a:rPr b="1" lang="en">
                <a:latin typeface="Roboto"/>
                <a:ea typeface="Roboto"/>
                <a:cs typeface="Roboto"/>
                <a:sym typeface="Roboto"/>
              </a:rPr>
              <a:t>"is equal to"</a:t>
            </a:r>
            <a:endParaRPr b="1">
              <a:latin typeface="Roboto"/>
              <a:ea typeface="Roboto"/>
              <a:cs typeface="Roboto"/>
              <a:sym typeface="Roboto"/>
            </a:endParaRPr>
          </a:p>
        </p:txBody>
      </p:sp>
      <p:cxnSp>
        <p:nvCxnSpPr>
          <p:cNvPr id="870" name="Google Shape;870;p66"/>
          <p:cNvCxnSpPr>
            <a:stCxn id="869" idx="0"/>
          </p:cNvCxnSpPr>
          <p:nvPr/>
        </p:nvCxnSpPr>
        <p:spPr>
          <a:xfrm rot="10800000">
            <a:off x="1337050" y="2730428"/>
            <a:ext cx="864900" cy="1244400"/>
          </a:xfrm>
          <a:prstGeom prst="straightConnector1">
            <a:avLst/>
          </a:prstGeom>
          <a:noFill/>
          <a:ln cap="flat" cmpd="sng" w="19050">
            <a:solidFill>
              <a:srgbClr val="E93761"/>
            </a:solidFill>
            <a:prstDash val="solid"/>
            <a:round/>
            <a:headEnd len="med" w="med" type="none"/>
            <a:tailEnd len="med" w="med" type="triangle"/>
          </a:ln>
        </p:spPr>
      </p:cxnSp>
      <p:sp>
        <p:nvSpPr>
          <p:cNvPr id="871" name="Google Shape;871;p66"/>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872" name="Google Shape;872;p66"/>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873" name="Google Shape;873;p66"/>
          <p:cNvGrpSpPr/>
          <p:nvPr/>
        </p:nvGrpSpPr>
        <p:grpSpPr>
          <a:xfrm>
            <a:off x="7984201" y="4195474"/>
            <a:ext cx="884557" cy="861343"/>
            <a:chOff x="7984201" y="4195474"/>
            <a:chExt cx="884557" cy="861343"/>
          </a:xfrm>
        </p:grpSpPr>
        <p:sp>
          <p:nvSpPr>
            <p:cNvPr id="874" name="Google Shape;874;p6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875" name="Google Shape;875;p6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881" name="Google Shape;881;p67"/>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882" name="Google Shape;882;p67"/>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883" name="Google Shape;883;p67"/>
          <p:cNvCxnSpPr>
            <a:endCxn id="88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884" name="Google Shape;884;p67"/>
          <p:cNvSpPr/>
          <p:nvPr/>
        </p:nvSpPr>
        <p:spPr>
          <a:xfrm>
            <a:off x="4577600" y="1908725"/>
            <a:ext cx="1904700" cy="1107600"/>
          </a:xfrm>
          <a:prstGeom prst="diamond">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 </a:t>
            </a:r>
            <a:r>
              <a:rPr lang="en">
                <a:latin typeface="Roboto"/>
                <a:ea typeface="Roboto"/>
                <a:cs typeface="Roboto"/>
                <a:sym typeface="Roboto"/>
              </a:rPr>
              <a:t>equal to "65"?</a:t>
            </a:r>
            <a:endParaRPr>
              <a:latin typeface="Roboto"/>
              <a:ea typeface="Roboto"/>
              <a:cs typeface="Roboto"/>
              <a:sym typeface="Roboto"/>
            </a:endParaRPr>
          </a:p>
        </p:txBody>
      </p:sp>
      <p:cxnSp>
        <p:nvCxnSpPr>
          <p:cNvPr id="885" name="Google Shape;885;p67"/>
          <p:cNvCxnSpPr>
            <a:endCxn id="88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886" name="Google Shape;886;p67"/>
          <p:cNvCxnSpPr>
            <a:endCxn id="887" idx="1"/>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888" name="Google Shape;888;p67"/>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889" name="Google Shape;889;p67"/>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890" name="Google Shape;890;p67"/>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891" name="Google Shape;891;p67"/>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92" name="Google Shape;892;p67"/>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893" name="Google Shape;893;p67"/>
          <p:cNvCxnSpPr>
            <a:endCxn id="89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894" name="Google Shape;894;p67"/>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895" name="Google Shape;895;p67"/>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896" name="Google Shape;896;p67"/>
          <p:cNvGrpSpPr/>
          <p:nvPr/>
        </p:nvGrpSpPr>
        <p:grpSpPr>
          <a:xfrm>
            <a:off x="7984201" y="4195474"/>
            <a:ext cx="884557" cy="861343"/>
            <a:chOff x="7984201" y="4195474"/>
            <a:chExt cx="884557" cy="861343"/>
          </a:xfrm>
        </p:grpSpPr>
        <p:sp>
          <p:nvSpPr>
            <p:cNvPr id="897" name="Google Shape;897;p6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898" name="Google Shape;898;p6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899" name="Google Shape;899;p67"/>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900" name="Google Shape;900;p67"/>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906" name="Google Shape;906;p68"/>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907" name="Google Shape;907;p68"/>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908" name="Google Shape;908;p68"/>
          <p:cNvCxnSpPr>
            <a:endCxn id="907"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909" name="Google Shape;909;p68"/>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910" name="Google Shape;910;p68"/>
          <p:cNvCxnSpPr>
            <a:endCxn id="909"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911" name="Google Shape;911;p68"/>
          <p:cNvCxnSpPr>
            <a:endCxn id="912" idx="1"/>
          </p:cNvCxnSpPr>
          <p:nvPr/>
        </p:nvCxnSpPr>
        <p:spPr>
          <a:xfrm>
            <a:off x="6482375" y="2462525"/>
            <a:ext cx="520500" cy="0"/>
          </a:xfrm>
          <a:prstGeom prst="straightConnector1">
            <a:avLst/>
          </a:prstGeom>
          <a:noFill/>
          <a:ln cap="flat" cmpd="sng" w="19050">
            <a:solidFill>
              <a:srgbClr val="FF0000"/>
            </a:solidFill>
            <a:prstDash val="solid"/>
            <a:round/>
            <a:headEnd len="med" w="med" type="none"/>
            <a:tailEnd len="med" w="med" type="triangle"/>
          </a:ln>
        </p:spPr>
      </p:cxnSp>
      <p:sp>
        <p:nvSpPr>
          <p:cNvPr id="913" name="Google Shape;913;p68"/>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True</a:t>
            </a:r>
            <a:endParaRPr b="1">
              <a:solidFill>
                <a:srgbClr val="FF0000"/>
              </a:solidFill>
              <a:latin typeface="Roboto"/>
              <a:ea typeface="Roboto"/>
              <a:cs typeface="Roboto"/>
              <a:sym typeface="Roboto"/>
            </a:endParaRPr>
          </a:p>
        </p:txBody>
      </p:sp>
      <p:cxnSp>
        <p:nvCxnSpPr>
          <p:cNvPr id="914" name="Google Shape;914;p68"/>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915" name="Google Shape;915;p68"/>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916" name="Google Shape;916;p68"/>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17" name="Google Shape;917;p68"/>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918" name="Google Shape;918;p68"/>
          <p:cNvCxnSpPr>
            <a:endCxn id="917"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19" name="Google Shape;919;p68"/>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920" name="Google Shape;920;p68"/>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921" name="Google Shape;921;p68"/>
          <p:cNvGrpSpPr/>
          <p:nvPr/>
        </p:nvGrpSpPr>
        <p:grpSpPr>
          <a:xfrm>
            <a:off x="7984201" y="4195474"/>
            <a:ext cx="884557" cy="861343"/>
            <a:chOff x="7984201" y="4195474"/>
            <a:chExt cx="884557" cy="861343"/>
          </a:xfrm>
        </p:grpSpPr>
        <p:sp>
          <p:nvSpPr>
            <p:cNvPr id="922" name="Google Shape;922;p6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923" name="Google Shape;923;p6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924" name="Google Shape;924;p68"/>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925" name="Google Shape;925;p68"/>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931" name="Google Shape;931;p69"/>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932" name="Google Shape;932;p69"/>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933" name="Google Shape;933;p69"/>
          <p:cNvCxnSpPr>
            <a:endCxn id="93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934" name="Google Shape;934;p69"/>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935" name="Google Shape;935;p69"/>
          <p:cNvCxnSpPr>
            <a:endCxn id="93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936" name="Google Shape;936;p69"/>
          <p:cNvCxnSpPr>
            <a:endCxn id="937"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938" name="Google Shape;938;p69"/>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939" name="Google Shape;939;p69"/>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940" name="Google Shape;940;p69"/>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941" name="Google Shape;941;p69"/>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42" name="Google Shape;942;p69"/>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943" name="Google Shape;943;p69"/>
          <p:cNvCxnSpPr>
            <a:endCxn id="94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44" name="Google Shape;944;p69"/>
          <p:cNvSpPr/>
          <p:nvPr/>
        </p:nvSpPr>
        <p:spPr>
          <a:xfrm>
            <a:off x="6912675" y="2101763"/>
            <a:ext cx="1829100" cy="721500"/>
          </a:xfrm>
          <a:prstGeom prst="parallelogram">
            <a:avLst>
              <a:gd fmla="val 25000" name="adj"/>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945" name="Google Shape;945;p69"/>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946" name="Google Shape;946;p69"/>
          <p:cNvGrpSpPr/>
          <p:nvPr/>
        </p:nvGrpSpPr>
        <p:grpSpPr>
          <a:xfrm>
            <a:off x="7984201" y="4195474"/>
            <a:ext cx="884557" cy="861343"/>
            <a:chOff x="7984201" y="4195474"/>
            <a:chExt cx="884557" cy="861343"/>
          </a:xfrm>
        </p:grpSpPr>
        <p:sp>
          <p:nvSpPr>
            <p:cNvPr id="947" name="Google Shape;947;p6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948" name="Google Shape;948;p6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949" name="Google Shape;949;p69"/>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950" name="Google Shape;950;p69"/>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highlight>
                  <a:srgbClr val="00FFFF"/>
                </a:highlight>
                <a:latin typeface="Roboto Mono"/>
                <a:ea typeface="Roboto Mono"/>
                <a:cs typeface="Roboto Mono"/>
                <a:sym typeface="Roboto Mono"/>
              </a:rPr>
              <a:t>if</a:t>
            </a:r>
            <a:r>
              <a:rPr lang="en" sz="1700">
                <a:highlight>
                  <a:srgbClr val="00FFFF"/>
                </a:highlight>
                <a:latin typeface="Roboto Mono"/>
                <a:ea typeface="Roboto Mono"/>
                <a:cs typeface="Roboto Mono"/>
                <a:sym typeface="Roboto Mono"/>
              </a:rPr>
              <a:t> pin != </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65"</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956" name="Google Shape;956;p70"/>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957" name="Google Shape;957;p70"/>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958" name="Google Shape;958;p70"/>
          <p:cNvCxnSpPr>
            <a:endCxn id="957"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959" name="Google Shape;959;p70"/>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960" name="Google Shape;960;p70"/>
          <p:cNvCxnSpPr>
            <a:endCxn id="959"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961" name="Google Shape;961;p70"/>
          <p:cNvCxnSpPr>
            <a:endCxn id="962"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963" name="Google Shape;963;p70"/>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964" name="Google Shape;964;p70"/>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sp>
        <p:nvSpPr>
          <p:cNvPr id="965" name="Google Shape;965;p70"/>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966" name="Google Shape;966;p70"/>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67" name="Google Shape;967;p70"/>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968" name="Google Shape;968;p70"/>
          <p:cNvCxnSpPr>
            <a:endCxn id="967"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69" name="Google Shape;969;p70"/>
          <p:cNvSpPr/>
          <p:nvPr/>
        </p:nvSpPr>
        <p:spPr>
          <a:xfrm>
            <a:off x="6912675" y="2101763"/>
            <a:ext cx="1829100" cy="721500"/>
          </a:xfrm>
          <a:prstGeom prst="parallelogram">
            <a:avLst>
              <a:gd fmla="val 25000" name="adj"/>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970" name="Google Shape;970;p70"/>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971" name="Google Shape;971;p70"/>
          <p:cNvGrpSpPr/>
          <p:nvPr/>
        </p:nvGrpSpPr>
        <p:grpSpPr>
          <a:xfrm>
            <a:off x="7984201" y="4195474"/>
            <a:ext cx="884557" cy="861343"/>
            <a:chOff x="7984201" y="4195474"/>
            <a:chExt cx="884557" cy="861343"/>
          </a:xfrm>
        </p:grpSpPr>
        <p:sp>
          <p:nvSpPr>
            <p:cNvPr id="972" name="Google Shape;972;p7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973" name="Google Shape;973;p7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974" name="Google Shape;974;p70"/>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975" name="Google Shape;975;p70"/>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highlight>
                  <a:srgbClr val="00FFFF"/>
                </a:highlight>
                <a:latin typeface="Roboto Mono"/>
                <a:ea typeface="Roboto Mono"/>
                <a:cs typeface="Roboto Mono"/>
                <a:sym typeface="Roboto Mono"/>
              </a:rPr>
              <a:t>print</a:t>
            </a:r>
            <a:r>
              <a:rPr lang="en" sz="1700">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Incorrect pin…"</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981" name="Google Shape;981;p71"/>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982" name="Google Shape;982;p71"/>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983" name="Google Shape;983;p71"/>
          <p:cNvCxnSpPr>
            <a:endCxn id="98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984" name="Google Shape;984;p71"/>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985" name="Google Shape;985;p71"/>
          <p:cNvCxnSpPr>
            <a:endCxn id="98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986" name="Google Shape;986;p71"/>
          <p:cNvCxnSpPr>
            <a:endCxn id="987"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988" name="Google Shape;988;p71"/>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989" name="Google Shape;989;p71"/>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990" name="Google Shape;990;p71"/>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991" name="Google Shape;991;p71"/>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92" name="Google Shape;992;p71"/>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993" name="Google Shape;993;p71"/>
          <p:cNvCxnSpPr>
            <a:endCxn id="99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994" name="Google Shape;994;p71"/>
          <p:cNvSpPr/>
          <p:nvPr/>
        </p:nvSpPr>
        <p:spPr>
          <a:xfrm>
            <a:off x="6912675" y="2101763"/>
            <a:ext cx="1829100" cy="721500"/>
          </a:xfrm>
          <a:prstGeom prst="parallelogram">
            <a:avLst>
              <a:gd fmla="val 25000" name="adj"/>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995" name="Google Shape;995;p71"/>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996" name="Google Shape;996;p71"/>
          <p:cNvGrpSpPr/>
          <p:nvPr/>
        </p:nvGrpSpPr>
        <p:grpSpPr>
          <a:xfrm>
            <a:off x="7984201" y="4195474"/>
            <a:ext cx="884557" cy="861343"/>
            <a:chOff x="7984201" y="4195474"/>
            <a:chExt cx="884557" cy="861343"/>
          </a:xfrm>
        </p:grpSpPr>
        <p:sp>
          <p:nvSpPr>
            <p:cNvPr id="997" name="Google Shape;997;p7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998" name="Google Shape;998;p7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999" name="Google Shape;999;p71"/>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000" name="Google Shape;1000;p71"/>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highlight>
                  <a:srgbClr val="00FFFF"/>
                </a:highlight>
                <a:latin typeface="Roboto Mono"/>
                <a:ea typeface="Roboto Mono"/>
                <a:cs typeface="Roboto Mono"/>
                <a:sym typeface="Roboto Mono"/>
              </a:rPr>
              <a:t>print</a:t>
            </a:r>
            <a:r>
              <a:rPr lang="en" sz="1700">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Incorrect pin…"</a:t>
            </a:r>
            <a:r>
              <a:rPr lang="en" sz="1700">
                <a:highlight>
                  <a:srgbClr val="00FFFF"/>
                </a:highlight>
                <a:latin typeface="Roboto Mono"/>
                <a:ea typeface="Roboto Mono"/>
                <a:cs typeface="Roboto Mono"/>
                <a:sym typeface="Roboto Mono"/>
              </a:rPr>
              <a:t>)</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72"/>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006" name="Google Shape;1006;p72"/>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highlight>
                <a:srgbClr val="4A86E8"/>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highlight>
                  <a:srgbClr val="00FFFF"/>
                </a:highlight>
                <a:latin typeface="Roboto Mono"/>
                <a:ea typeface="Roboto Mono"/>
                <a:cs typeface="Roboto Mono"/>
                <a:sym typeface="Roboto Mono"/>
              </a:rPr>
              <a:t>pin = </a:t>
            </a:r>
            <a:r>
              <a:rPr lang="en" sz="1700">
                <a:solidFill>
                  <a:srgbClr val="9900FF"/>
                </a:solidFill>
                <a:highlight>
                  <a:srgbClr val="00FFFF"/>
                </a:highlight>
                <a:latin typeface="Roboto Mono"/>
                <a:ea typeface="Roboto Mono"/>
                <a:cs typeface="Roboto Mono"/>
                <a:sym typeface="Roboto Mono"/>
              </a:rPr>
              <a:t>input</a:t>
            </a:r>
            <a:r>
              <a:rPr lang="en" sz="1700">
                <a:solidFill>
                  <a:schemeClr val="dk1"/>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Enter your pin:"</a:t>
            </a:r>
            <a:r>
              <a:rPr lang="en" sz="1700">
                <a:solidFill>
                  <a:schemeClr val="dk1"/>
                </a:solidFill>
                <a:highlight>
                  <a:srgbClr val="00FFFF"/>
                </a:highlight>
                <a:latin typeface="Roboto Mono"/>
                <a:ea typeface="Roboto Mono"/>
                <a:cs typeface="Roboto Mono"/>
                <a:sym typeface="Roboto Mono"/>
              </a:rPr>
              <a:t>)</a:t>
            </a:r>
            <a:endParaRPr sz="1700">
              <a:solidFill>
                <a:schemeClr val="dk1"/>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
        <p:nvSpPr>
          <p:cNvPr id="1007" name="Google Shape;100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008" name="Google Shape;1008;p72"/>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009" name="Google Shape;1009;p72"/>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010" name="Google Shape;1010;p72"/>
          <p:cNvCxnSpPr>
            <a:endCxn id="1009"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011" name="Google Shape;1011;p72"/>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012" name="Google Shape;1012;p72"/>
          <p:cNvCxnSpPr>
            <a:endCxn id="1011"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013" name="Google Shape;1013;p72"/>
          <p:cNvCxnSpPr>
            <a:endCxn id="1014"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015" name="Google Shape;1015;p72"/>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016" name="Google Shape;1016;p72"/>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017" name="Google Shape;1017;p72"/>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018" name="Google Shape;1018;p72"/>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19" name="Google Shape;1019;p72"/>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020" name="Google Shape;1020;p72"/>
          <p:cNvCxnSpPr>
            <a:endCxn id="1019"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21" name="Google Shape;1021;p72"/>
          <p:cNvSpPr/>
          <p:nvPr/>
        </p:nvSpPr>
        <p:spPr>
          <a:xfrm>
            <a:off x="1069375" y="3117724"/>
            <a:ext cx="2319900" cy="6798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At this point, we want to go back to here. How?</a:t>
            </a:r>
            <a:endParaRPr>
              <a:latin typeface="Roboto"/>
              <a:ea typeface="Roboto"/>
              <a:cs typeface="Roboto"/>
              <a:sym typeface="Roboto"/>
            </a:endParaRPr>
          </a:p>
        </p:txBody>
      </p:sp>
      <p:cxnSp>
        <p:nvCxnSpPr>
          <p:cNvPr id="1022" name="Google Shape;1022;p72"/>
          <p:cNvCxnSpPr>
            <a:stCxn id="1021" idx="3"/>
          </p:cNvCxnSpPr>
          <p:nvPr/>
        </p:nvCxnSpPr>
        <p:spPr>
          <a:xfrm flipH="1" rot="10800000">
            <a:off x="3389275" y="2144824"/>
            <a:ext cx="455100" cy="1312800"/>
          </a:xfrm>
          <a:prstGeom prst="bentConnector2">
            <a:avLst/>
          </a:prstGeom>
          <a:noFill/>
          <a:ln cap="flat" cmpd="sng" w="19050">
            <a:solidFill>
              <a:srgbClr val="E93761"/>
            </a:solidFill>
            <a:prstDash val="solid"/>
            <a:round/>
            <a:headEnd len="med" w="med" type="none"/>
            <a:tailEnd len="med" w="med" type="triangle"/>
          </a:ln>
        </p:spPr>
      </p:cxnSp>
      <p:sp>
        <p:nvSpPr>
          <p:cNvPr id="1023" name="Google Shape;1023;p72"/>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024" name="Google Shape;1024;p72"/>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025" name="Google Shape;1025;p72"/>
          <p:cNvGrpSpPr/>
          <p:nvPr/>
        </p:nvGrpSpPr>
        <p:grpSpPr>
          <a:xfrm>
            <a:off x="7984201" y="4195474"/>
            <a:ext cx="884557" cy="861343"/>
            <a:chOff x="7984201" y="4195474"/>
            <a:chExt cx="884557" cy="861343"/>
          </a:xfrm>
        </p:grpSpPr>
        <p:sp>
          <p:nvSpPr>
            <p:cNvPr id="1026" name="Google Shape;1026;p7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027" name="Google Shape;1027;p7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73"/>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033" name="Google Shape;1033;p73"/>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highlight>
                  <a:srgbClr val="00FFFF"/>
                </a:highlight>
                <a:latin typeface="Roboto Mono"/>
                <a:ea typeface="Roboto Mono"/>
                <a:cs typeface="Roboto Mono"/>
                <a:sym typeface="Roboto Mono"/>
              </a:rPr>
              <a:t>pin = </a:t>
            </a:r>
            <a:r>
              <a:rPr lang="en" sz="1700">
                <a:solidFill>
                  <a:srgbClr val="9900FF"/>
                </a:solidFill>
                <a:highlight>
                  <a:srgbClr val="00FFFF"/>
                </a:highlight>
                <a:latin typeface="Roboto Mono"/>
                <a:ea typeface="Roboto Mono"/>
                <a:cs typeface="Roboto Mono"/>
                <a:sym typeface="Roboto Mono"/>
              </a:rPr>
              <a:t>input</a:t>
            </a:r>
            <a:r>
              <a:rPr lang="en" sz="1700">
                <a:solidFill>
                  <a:schemeClr val="dk1"/>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Enter your pin:"</a:t>
            </a:r>
            <a:r>
              <a:rPr lang="en" sz="1700">
                <a:solidFill>
                  <a:schemeClr val="dk1"/>
                </a:solidFill>
                <a:highlight>
                  <a:srgbClr val="00FFFF"/>
                </a:highlight>
                <a:latin typeface="Roboto Mono"/>
                <a:ea typeface="Roboto Mono"/>
                <a:cs typeface="Roboto Mono"/>
                <a:sym typeface="Roboto Mono"/>
              </a:rPr>
              <a:t>)</a:t>
            </a:r>
            <a:endParaRPr sz="1700">
              <a:solidFill>
                <a:schemeClr val="dk1"/>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FF"/>
              </a:solidFill>
              <a:latin typeface="Roboto Mono"/>
              <a:ea typeface="Roboto Mono"/>
              <a:cs typeface="Roboto Mono"/>
              <a:sym typeface="Roboto Mono"/>
            </a:endParaRPr>
          </a:p>
        </p:txBody>
      </p:sp>
      <p:sp>
        <p:nvSpPr>
          <p:cNvPr id="1034" name="Google Shape;103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cxnSp>
        <p:nvCxnSpPr>
          <p:cNvPr id="1035" name="Google Shape;1035;p73"/>
          <p:cNvCxnSpPr>
            <a:stCxn id="1036" idx="1"/>
          </p:cNvCxnSpPr>
          <p:nvPr/>
        </p:nvCxnSpPr>
        <p:spPr>
          <a:xfrm flipH="1">
            <a:off x="647775" y="949500"/>
            <a:ext cx="1150200" cy="550200"/>
          </a:xfrm>
          <a:prstGeom prst="straightConnector1">
            <a:avLst/>
          </a:prstGeom>
          <a:noFill/>
          <a:ln cap="flat" cmpd="sng" w="19050">
            <a:solidFill>
              <a:srgbClr val="E93761"/>
            </a:solidFill>
            <a:prstDash val="solid"/>
            <a:round/>
            <a:headEnd len="med" w="med" type="none"/>
            <a:tailEnd len="med" w="med" type="triangle"/>
          </a:ln>
        </p:spPr>
      </p:cxnSp>
      <p:sp>
        <p:nvSpPr>
          <p:cNvPr id="1036" name="Google Shape;1036;p73"/>
          <p:cNvSpPr/>
          <p:nvPr/>
        </p:nvSpPr>
        <p:spPr>
          <a:xfrm>
            <a:off x="1797975" y="6354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Imagine we had a bookmark here</a:t>
            </a:r>
            <a:endParaRPr>
              <a:latin typeface="Roboto"/>
              <a:ea typeface="Roboto"/>
              <a:cs typeface="Roboto"/>
              <a:sym typeface="Roboto"/>
            </a:endParaRPr>
          </a:p>
        </p:txBody>
      </p:sp>
      <p:pic>
        <p:nvPicPr>
          <p:cNvPr id="1037" name="Google Shape;1037;p73"/>
          <p:cNvPicPr preferRelativeResize="0"/>
          <p:nvPr/>
        </p:nvPicPr>
        <p:blipFill>
          <a:blip r:embed="rId3">
            <a:alphaModFix/>
          </a:blip>
          <a:stretch>
            <a:fillRect/>
          </a:stretch>
        </p:blipFill>
        <p:spPr>
          <a:xfrm>
            <a:off x="348953" y="1395974"/>
            <a:ext cx="272700" cy="272700"/>
          </a:xfrm>
          <a:prstGeom prst="rect">
            <a:avLst/>
          </a:prstGeom>
          <a:noFill/>
          <a:ln>
            <a:noFill/>
          </a:ln>
        </p:spPr>
      </p:pic>
      <p:sp>
        <p:nvSpPr>
          <p:cNvPr id="1038" name="Google Shape;1038;p73"/>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039" name="Google Shape;1039;p73"/>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040" name="Google Shape;1040;p73"/>
          <p:cNvCxnSpPr>
            <a:endCxn id="1039"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041" name="Google Shape;1041;p73"/>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042" name="Google Shape;1042;p73"/>
          <p:cNvCxnSpPr>
            <a:endCxn id="1041"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043" name="Google Shape;1043;p73"/>
          <p:cNvCxnSpPr>
            <a:endCxn id="1044"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045" name="Google Shape;1045;p73"/>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046" name="Google Shape;1046;p73"/>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047" name="Google Shape;1047;p73"/>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048" name="Google Shape;1048;p73"/>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49" name="Google Shape;1049;p73"/>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050" name="Google Shape;1050;p73"/>
          <p:cNvCxnSpPr>
            <a:endCxn id="1049"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51" name="Google Shape;1051;p73"/>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052" name="Google Shape;1052;p73"/>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053" name="Google Shape;1053;p73"/>
          <p:cNvGrpSpPr/>
          <p:nvPr/>
        </p:nvGrpSpPr>
        <p:grpSpPr>
          <a:xfrm>
            <a:off x="7984201" y="4195474"/>
            <a:ext cx="884557" cy="861343"/>
            <a:chOff x="7984201" y="4195474"/>
            <a:chExt cx="884557" cy="861343"/>
          </a:xfrm>
        </p:grpSpPr>
        <p:sp>
          <p:nvSpPr>
            <p:cNvPr id="1054" name="Google Shape;1054;p7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055" name="Google Shape;1055;p73"/>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57" name="Google Shape;157;p29"/>
          <p:cNvSpPr txBox="1"/>
          <p:nvPr>
            <p:ph idx="1" type="body"/>
          </p:nvPr>
        </p:nvSpPr>
        <p:spPr>
          <a:xfrm>
            <a:off x="311700" y="1152475"/>
            <a:ext cx="6282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 a flow chart, what does this symbol mean?</a:t>
            </a:r>
            <a:endParaRPr/>
          </a:p>
          <a:p>
            <a:pPr indent="457200" lvl="0" marL="0" rtl="0" algn="l">
              <a:lnSpc>
                <a:spcPct val="100000"/>
              </a:lnSpc>
              <a:spcBef>
                <a:spcPts val="1600"/>
              </a:spcBef>
              <a:spcAft>
                <a:spcPts val="1600"/>
              </a:spcAft>
              <a:buNone/>
            </a:pPr>
            <a:r>
              <a:t/>
            </a:r>
            <a:endParaRPr/>
          </a:p>
        </p:txBody>
      </p:sp>
      <p:sp>
        <p:nvSpPr>
          <p:cNvPr id="158" name="Google Shape;158;p2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59" name="Google Shape;159;p29"/>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60" name="Google Shape;160;p29"/>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61" name="Google Shape;161;p29"/>
          <p:cNvPicPr preferRelativeResize="0"/>
          <p:nvPr/>
        </p:nvPicPr>
        <p:blipFill>
          <a:blip r:embed="rId5">
            <a:alphaModFix/>
          </a:blip>
          <a:stretch>
            <a:fillRect/>
          </a:stretch>
        </p:blipFill>
        <p:spPr>
          <a:xfrm>
            <a:off x="6690875" y="2676187"/>
            <a:ext cx="988525" cy="988525"/>
          </a:xfrm>
          <a:prstGeom prst="rect">
            <a:avLst/>
          </a:prstGeom>
          <a:noFill/>
          <a:ln>
            <a:noFill/>
          </a:ln>
        </p:spPr>
      </p:pic>
      <p:sp>
        <p:nvSpPr>
          <p:cNvPr id="162" name="Google Shape;162;p29"/>
          <p:cNvSpPr/>
          <p:nvPr/>
        </p:nvSpPr>
        <p:spPr>
          <a:xfrm>
            <a:off x="1418975" y="2061622"/>
            <a:ext cx="2825700" cy="1598100"/>
          </a:xfrm>
          <a:prstGeom prst="rect">
            <a:avLst/>
          </a:prstGeom>
          <a:solidFill>
            <a:srgbClr val="EEFF4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nvGrpSpPr>
          <p:cNvPr id="163" name="Google Shape;163;p29"/>
          <p:cNvGrpSpPr/>
          <p:nvPr/>
        </p:nvGrpSpPr>
        <p:grpSpPr>
          <a:xfrm>
            <a:off x="7984201" y="4195474"/>
            <a:ext cx="884557" cy="861343"/>
            <a:chOff x="7984201" y="4195474"/>
            <a:chExt cx="884557" cy="861343"/>
          </a:xfrm>
        </p:grpSpPr>
        <p:sp>
          <p:nvSpPr>
            <p:cNvPr id="164" name="Google Shape;164;p2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65" name="Google Shape;165;p29"/>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061" name="Google Shape;1061;p74"/>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062" name="Google Shape;1062;p74"/>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highlight>
                  <a:srgbClr val="00FFFF"/>
                </a:highlight>
                <a:latin typeface="Roboto Mono"/>
                <a:ea typeface="Roboto Mono"/>
                <a:cs typeface="Roboto Mono"/>
                <a:sym typeface="Roboto Mono"/>
              </a:rPr>
              <a:t>pin = </a:t>
            </a:r>
            <a:r>
              <a:rPr lang="en" sz="1700">
                <a:solidFill>
                  <a:srgbClr val="9900FF"/>
                </a:solidFill>
                <a:highlight>
                  <a:srgbClr val="00FFFF"/>
                </a:highlight>
                <a:latin typeface="Roboto Mono"/>
                <a:ea typeface="Roboto Mono"/>
                <a:cs typeface="Roboto Mono"/>
                <a:sym typeface="Roboto Mono"/>
              </a:rPr>
              <a:t>input</a:t>
            </a:r>
            <a:r>
              <a:rPr lang="en" sz="1700">
                <a:solidFill>
                  <a:schemeClr val="dk1"/>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"Enter your pin:"</a:t>
            </a:r>
            <a:r>
              <a:rPr lang="en" sz="1700">
                <a:solidFill>
                  <a:schemeClr val="dk1"/>
                </a:solidFill>
                <a:highlight>
                  <a:srgbClr val="00FFFF"/>
                </a:highlight>
                <a:latin typeface="Roboto Mono"/>
                <a:ea typeface="Roboto Mono"/>
                <a:cs typeface="Roboto Mono"/>
                <a:sym typeface="Roboto Mono"/>
              </a:rPr>
              <a:t>)</a:t>
            </a:r>
            <a:endParaRPr sz="1700">
              <a:solidFill>
                <a:schemeClr val="dk1"/>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0000FF"/>
                </a:solidFill>
                <a:latin typeface="Roboto Mono"/>
                <a:ea typeface="Roboto Mono"/>
                <a:cs typeface="Roboto Mono"/>
                <a:sym typeface="Roboto Mono"/>
              </a:rPr>
              <a:t>if</a:t>
            </a:r>
            <a:r>
              <a:rPr lang="en" sz="1700">
                <a:solidFill>
                  <a:schemeClr val="dk1"/>
                </a:solidFill>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"65"</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chemeClr val="dk1"/>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highlight>
                <a:srgbClr val="4A86E8"/>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p:txBody>
      </p:sp>
      <p:pic>
        <p:nvPicPr>
          <p:cNvPr id="1063" name="Google Shape;1063;p74"/>
          <p:cNvPicPr preferRelativeResize="0"/>
          <p:nvPr/>
        </p:nvPicPr>
        <p:blipFill>
          <a:blip r:embed="rId3">
            <a:alphaModFix/>
          </a:blip>
          <a:stretch>
            <a:fillRect/>
          </a:stretch>
        </p:blipFill>
        <p:spPr>
          <a:xfrm>
            <a:off x="348953" y="1395974"/>
            <a:ext cx="272700" cy="272700"/>
          </a:xfrm>
          <a:prstGeom prst="rect">
            <a:avLst/>
          </a:prstGeom>
          <a:noFill/>
          <a:ln>
            <a:noFill/>
          </a:ln>
        </p:spPr>
      </p:pic>
      <p:sp>
        <p:nvSpPr>
          <p:cNvPr id="1064" name="Google Shape;1064;p74"/>
          <p:cNvSpPr/>
          <p:nvPr/>
        </p:nvSpPr>
        <p:spPr>
          <a:xfrm>
            <a:off x="1950975" y="4064400"/>
            <a:ext cx="2240400" cy="7530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 and that we can go to that bookmark from here</a:t>
            </a:r>
            <a:endParaRPr>
              <a:latin typeface="Roboto"/>
              <a:ea typeface="Roboto"/>
              <a:cs typeface="Roboto"/>
              <a:sym typeface="Roboto"/>
            </a:endParaRPr>
          </a:p>
        </p:txBody>
      </p:sp>
      <p:sp>
        <p:nvSpPr>
          <p:cNvPr id="1065" name="Google Shape;1065;p74"/>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066" name="Google Shape;1066;p74"/>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067" name="Google Shape;1067;p74"/>
          <p:cNvCxnSpPr>
            <a:endCxn id="1066"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068" name="Google Shape;1068;p74"/>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069" name="Google Shape;1069;p74"/>
          <p:cNvCxnSpPr>
            <a:endCxn id="1068"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070" name="Google Shape;1070;p74"/>
          <p:cNvCxnSpPr>
            <a:endCxn id="1071"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072" name="Google Shape;1072;p74"/>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073" name="Google Shape;1073;p74"/>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074" name="Google Shape;1074;p74"/>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075" name="Google Shape;1075;p74"/>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76" name="Google Shape;1076;p74"/>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077" name="Google Shape;1077;p74"/>
          <p:cNvCxnSpPr>
            <a:endCxn id="1076"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078" name="Google Shape;1078;p74"/>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079" name="Google Shape;1079;p74"/>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080" name="Google Shape;1080;p74"/>
          <p:cNvGrpSpPr/>
          <p:nvPr/>
        </p:nvGrpSpPr>
        <p:grpSpPr>
          <a:xfrm>
            <a:off x="7984201" y="4195474"/>
            <a:ext cx="884557" cy="861343"/>
            <a:chOff x="7984201" y="4195474"/>
            <a:chExt cx="884557" cy="861343"/>
          </a:xfrm>
        </p:grpSpPr>
        <p:sp>
          <p:nvSpPr>
            <p:cNvPr id="1081" name="Google Shape;1081;p7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082" name="Google Shape;1082;p74"/>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cxnSp>
        <p:nvCxnSpPr>
          <p:cNvPr id="1083" name="Google Shape;1083;p74"/>
          <p:cNvCxnSpPr>
            <a:stCxn id="1084" idx="1"/>
          </p:cNvCxnSpPr>
          <p:nvPr/>
        </p:nvCxnSpPr>
        <p:spPr>
          <a:xfrm flipH="1">
            <a:off x="647775" y="949500"/>
            <a:ext cx="1150200" cy="550200"/>
          </a:xfrm>
          <a:prstGeom prst="straightConnector1">
            <a:avLst/>
          </a:prstGeom>
          <a:noFill/>
          <a:ln cap="flat" cmpd="sng" w="19050">
            <a:solidFill>
              <a:srgbClr val="E93761"/>
            </a:solidFill>
            <a:prstDash val="solid"/>
            <a:round/>
            <a:headEnd len="med" w="med" type="none"/>
            <a:tailEnd len="med" w="med" type="triangle"/>
          </a:ln>
        </p:spPr>
      </p:cxnSp>
      <p:sp>
        <p:nvSpPr>
          <p:cNvPr id="1084" name="Google Shape;1084;p74"/>
          <p:cNvSpPr/>
          <p:nvPr/>
        </p:nvSpPr>
        <p:spPr>
          <a:xfrm>
            <a:off x="1797975" y="6354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Imagine we had a bookmark here</a:t>
            </a:r>
            <a:endParaRPr>
              <a:latin typeface="Roboto"/>
              <a:ea typeface="Roboto"/>
              <a:cs typeface="Roboto"/>
              <a:sym typeface="Roboto"/>
            </a:endParaRPr>
          </a:p>
        </p:txBody>
      </p:sp>
      <p:cxnSp>
        <p:nvCxnSpPr>
          <p:cNvPr id="1085" name="Google Shape;1085;p74"/>
          <p:cNvCxnSpPr/>
          <p:nvPr/>
        </p:nvCxnSpPr>
        <p:spPr>
          <a:xfrm rot="10800000">
            <a:off x="1895475" y="3310500"/>
            <a:ext cx="1175700" cy="753900"/>
          </a:xfrm>
          <a:prstGeom prst="straightConnector1">
            <a:avLst/>
          </a:prstGeom>
          <a:noFill/>
          <a:ln cap="flat" cmpd="sng" w="19050">
            <a:solidFill>
              <a:srgbClr val="E93761"/>
            </a:solidFill>
            <a:prstDash val="solid"/>
            <a:round/>
            <a:headEnd len="med" w="med"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091" name="Google Shape;1091;p75"/>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092" name="Google Shape;1092;p75"/>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093" name="Google Shape;1093;p75"/>
          <p:cNvCxnSpPr>
            <a:endCxn id="109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094" name="Google Shape;1094;p75"/>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095" name="Google Shape;1095;p75"/>
          <p:cNvCxnSpPr>
            <a:endCxn id="109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096" name="Google Shape;1096;p75"/>
          <p:cNvCxnSpPr>
            <a:endCxn id="1097"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098" name="Google Shape;1098;p75"/>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099" name="Google Shape;1099;p75"/>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100" name="Google Shape;1100;p75"/>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101" name="Google Shape;1101;p75"/>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02" name="Google Shape;1102;p75"/>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103" name="Google Shape;1103;p75"/>
          <p:cNvCxnSpPr>
            <a:endCxn id="110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04" name="Google Shape;1104;p75"/>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105" name="Google Shape;1105;p75"/>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106" name="Google Shape;1106;p75"/>
          <p:cNvGrpSpPr/>
          <p:nvPr/>
        </p:nvGrpSpPr>
        <p:grpSpPr>
          <a:xfrm>
            <a:off x="7984201" y="4195474"/>
            <a:ext cx="884557" cy="861343"/>
            <a:chOff x="7984201" y="4195474"/>
            <a:chExt cx="884557" cy="861343"/>
          </a:xfrm>
        </p:grpSpPr>
        <p:sp>
          <p:nvSpPr>
            <p:cNvPr id="1107" name="Google Shape;1107;p7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108" name="Google Shape;1108;p7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109" name="Google Shape;1109;p75"/>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110" name="Google Shape;1110;p75"/>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highlight>
                  <a:srgbClr val="00FFFF"/>
                </a:highlight>
                <a:latin typeface="Roboto Mono"/>
                <a:ea typeface="Roboto Mono"/>
                <a:cs typeface="Roboto Mono"/>
                <a:sym typeface="Roboto Mono"/>
              </a:rPr>
              <a:t>pin = </a:t>
            </a:r>
            <a:r>
              <a:rPr lang="en" sz="1700">
                <a:solidFill>
                  <a:srgbClr val="9900FF"/>
                </a:solidFill>
                <a:highlight>
                  <a:srgbClr val="00FFFF"/>
                </a:highlight>
                <a:latin typeface="Roboto Mono"/>
                <a:ea typeface="Roboto Mono"/>
                <a:cs typeface="Roboto Mono"/>
                <a:sym typeface="Roboto Mono"/>
              </a:rPr>
              <a:t>input</a:t>
            </a:r>
            <a:r>
              <a:rPr lang="en" sz="1700">
                <a:solidFill>
                  <a:schemeClr val="dk1"/>
                </a:solidFill>
                <a:highlight>
                  <a:srgbClr val="00FFFF"/>
                </a:highlight>
                <a:latin typeface="Roboto Mono"/>
                <a:ea typeface="Roboto Mono"/>
                <a:cs typeface="Roboto Mono"/>
                <a:sym typeface="Roboto Mono"/>
              </a:rPr>
              <a:t>(</a:t>
            </a:r>
            <a:r>
              <a:rPr lang="en" sz="1700">
                <a:solidFill>
                  <a:srgbClr val="980000"/>
                </a:solidFill>
                <a:highlight>
                  <a:srgbClr val="00FFFF"/>
                </a:highlight>
                <a:latin typeface="Roboto Mono"/>
                <a:ea typeface="Roboto Mono"/>
                <a:cs typeface="Roboto Mono"/>
                <a:sym typeface="Roboto Mono"/>
              </a:rPr>
              <a:t>"Enter your pin:"</a:t>
            </a:r>
            <a:r>
              <a:rPr lang="en" sz="1700">
                <a:solidFill>
                  <a:schemeClr val="dk1"/>
                </a:solidFill>
                <a:highlight>
                  <a:srgbClr val="00FFFF"/>
                </a:highlight>
                <a:latin typeface="Roboto Mono"/>
                <a:ea typeface="Roboto Mono"/>
                <a:cs typeface="Roboto Mono"/>
                <a:sym typeface="Roboto Mono"/>
              </a:rPr>
              <a:t>)</a:t>
            </a:r>
            <a:endParaRPr sz="1700">
              <a:solidFill>
                <a:schemeClr val="dk1"/>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0000FF"/>
                </a:solidFill>
                <a:latin typeface="Roboto Mono"/>
                <a:ea typeface="Roboto Mono"/>
                <a:cs typeface="Roboto Mono"/>
                <a:sym typeface="Roboto Mono"/>
              </a:rPr>
              <a:t>if</a:t>
            </a:r>
            <a:r>
              <a:rPr lang="en" sz="1700">
                <a:solidFill>
                  <a:schemeClr val="dk1"/>
                </a:solidFill>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"65"</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chemeClr val="dk1"/>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highlight>
                <a:srgbClr val="4A86E8"/>
              </a:highlight>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p:txBody>
      </p:sp>
      <p:pic>
        <p:nvPicPr>
          <p:cNvPr id="1111" name="Google Shape;1111;p75"/>
          <p:cNvPicPr preferRelativeResize="0"/>
          <p:nvPr/>
        </p:nvPicPr>
        <p:blipFill>
          <a:blip r:embed="rId4">
            <a:alphaModFix/>
          </a:blip>
          <a:stretch>
            <a:fillRect/>
          </a:stretch>
        </p:blipFill>
        <p:spPr>
          <a:xfrm>
            <a:off x="348953" y="1395974"/>
            <a:ext cx="272700" cy="272700"/>
          </a:xfrm>
          <a:prstGeom prst="rect">
            <a:avLst/>
          </a:prstGeom>
          <a:noFill/>
          <a:ln>
            <a:noFill/>
          </a:ln>
        </p:spPr>
      </p:pic>
      <p:cxnSp>
        <p:nvCxnSpPr>
          <p:cNvPr id="1112" name="Google Shape;1112;p75"/>
          <p:cNvCxnSpPr>
            <a:stCxn id="1113" idx="1"/>
          </p:cNvCxnSpPr>
          <p:nvPr/>
        </p:nvCxnSpPr>
        <p:spPr>
          <a:xfrm flipH="1">
            <a:off x="647775" y="949500"/>
            <a:ext cx="1150200" cy="550200"/>
          </a:xfrm>
          <a:prstGeom prst="straightConnector1">
            <a:avLst/>
          </a:prstGeom>
          <a:noFill/>
          <a:ln cap="flat" cmpd="sng" w="19050">
            <a:solidFill>
              <a:srgbClr val="E93761"/>
            </a:solidFill>
            <a:prstDash val="solid"/>
            <a:round/>
            <a:headEnd len="med" w="med" type="none"/>
            <a:tailEnd len="med" w="med" type="triangle"/>
          </a:ln>
        </p:spPr>
      </p:cxnSp>
      <p:sp>
        <p:nvSpPr>
          <p:cNvPr id="1113" name="Google Shape;1113;p75"/>
          <p:cNvSpPr/>
          <p:nvPr/>
        </p:nvSpPr>
        <p:spPr>
          <a:xfrm>
            <a:off x="1797975" y="6354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Imagine we had a bookmark here</a:t>
            </a:r>
            <a:endParaRPr>
              <a:latin typeface="Roboto"/>
              <a:ea typeface="Roboto"/>
              <a:cs typeface="Roboto"/>
              <a:sym typeface="Roboto"/>
            </a:endParaRPr>
          </a:p>
        </p:txBody>
      </p:sp>
      <p:sp>
        <p:nvSpPr>
          <p:cNvPr id="1114" name="Google Shape;1114;p75"/>
          <p:cNvSpPr/>
          <p:nvPr/>
        </p:nvSpPr>
        <p:spPr>
          <a:xfrm>
            <a:off x="1950975" y="4064400"/>
            <a:ext cx="2240400" cy="7530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 and that we can </a:t>
            </a:r>
            <a:r>
              <a:rPr b="1" lang="en">
                <a:highlight>
                  <a:srgbClr val="00FFFF"/>
                </a:highlight>
                <a:latin typeface="Roboto"/>
                <a:ea typeface="Roboto"/>
                <a:cs typeface="Roboto"/>
                <a:sym typeface="Roboto"/>
              </a:rPr>
              <a:t>go to</a:t>
            </a:r>
            <a:r>
              <a:rPr b="1" lang="en">
                <a:latin typeface="Roboto"/>
                <a:ea typeface="Roboto"/>
                <a:cs typeface="Roboto"/>
                <a:sym typeface="Roboto"/>
              </a:rPr>
              <a:t> </a:t>
            </a:r>
            <a:r>
              <a:rPr lang="en">
                <a:latin typeface="Roboto"/>
                <a:ea typeface="Roboto"/>
                <a:cs typeface="Roboto"/>
                <a:sym typeface="Roboto"/>
              </a:rPr>
              <a:t>that bookmark from here</a:t>
            </a:r>
            <a:endParaRPr>
              <a:latin typeface="Roboto"/>
              <a:ea typeface="Roboto"/>
              <a:cs typeface="Roboto"/>
              <a:sym typeface="Roboto"/>
            </a:endParaRPr>
          </a:p>
        </p:txBody>
      </p:sp>
      <p:cxnSp>
        <p:nvCxnSpPr>
          <p:cNvPr id="1115" name="Google Shape;1115;p75"/>
          <p:cNvCxnSpPr/>
          <p:nvPr/>
        </p:nvCxnSpPr>
        <p:spPr>
          <a:xfrm rot="10800000">
            <a:off x="1895475" y="3310500"/>
            <a:ext cx="1175700" cy="753900"/>
          </a:xfrm>
          <a:prstGeom prst="straightConnector1">
            <a:avLst/>
          </a:prstGeom>
          <a:noFill/>
          <a:ln cap="flat" cmpd="sng" w="19050">
            <a:solidFill>
              <a:srgbClr val="E93761"/>
            </a:solidFill>
            <a:prstDash val="solid"/>
            <a:round/>
            <a:headEnd len="med" w="med"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121" name="Google Shape;1121;p76"/>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122" name="Google Shape;1122;p76"/>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123" name="Google Shape;1123;p76"/>
          <p:cNvCxnSpPr>
            <a:endCxn id="112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124" name="Google Shape;1124;p76"/>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125" name="Google Shape;1125;p76"/>
          <p:cNvCxnSpPr>
            <a:endCxn id="112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126" name="Google Shape;1126;p76"/>
          <p:cNvCxnSpPr>
            <a:endCxn id="1127"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128" name="Google Shape;1128;p76"/>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129" name="Google Shape;1129;p76"/>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130" name="Google Shape;1130;p76"/>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131" name="Google Shape;1131;p76"/>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32" name="Google Shape;1132;p76"/>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133" name="Google Shape;1133;p76"/>
          <p:cNvCxnSpPr>
            <a:endCxn id="113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34" name="Google Shape;1134;p76"/>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135" name="Google Shape;1135;p76"/>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136" name="Google Shape;1136;p76"/>
          <p:cNvGrpSpPr/>
          <p:nvPr/>
        </p:nvGrpSpPr>
        <p:grpSpPr>
          <a:xfrm>
            <a:off x="7984201" y="4195474"/>
            <a:ext cx="884557" cy="861343"/>
            <a:chOff x="7984201" y="4195474"/>
            <a:chExt cx="884557" cy="861343"/>
          </a:xfrm>
        </p:grpSpPr>
        <p:sp>
          <p:nvSpPr>
            <p:cNvPr id="1137" name="Google Shape;1137;p7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138" name="Google Shape;1138;p7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139" name="Google Shape;1139;p76"/>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140" name="Google Shape;1140;p76"/>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0000FF"/>
                </a:solidFill>
                <a:latin typeface="Roboto Mono"/>
                <a:ea typeface="Roboto Mono"/>
                <a:cs typeface="Roboto Mono"/>
                <a:sym typeface="Roboto Mono"/>
              </a:rPr>
              <a:t>if</a:t>
            </a:r>
            <a:r>
              <a:rPr lang="en" sz="1700">
                <a:solidFill>
                  <a:schemeClr val="dk1"/>
                </a:solidFill>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"65"</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chemeClr val="dk1"/>
                </a:solidFill>
                <a:latin typeface="Roboto Mono"/>
                <a:ea typeface="Roboto Mono"/>
                <a:cs typeface="Roboto Mono"/>
                <a:sym typeface="Roboto Mono"/>
              </a:rPr>
              <a:t>  </a:t>
            </a:r>
            <a:r>
              <a:rPr lang="en" sz="1700">
                <a:solidFill>
                  <a:schemeClr val="dk1"/>
                </a:solidFill>
                <a:highlight>
                  <a:srgbClr val="00FFFF"/>
                </a:highlight>
                <a:latin typeface="Roboto Mono"/>
                <a:ea typeface="Roboto Mono"/>
                <a:cs typeface="Roboto Mono"/>
                <a:sym typeface="Roboto Mono"/>
              </a:rPr>
              <a:t>goto</a:t>
            </a:r>
            <a:r>
              <a:rPr lang="en" sz="1700">
                <a:solidFill>
                  <a:srgbClr val="00FFFF"/>
                </a:solidFill>
                <a:highlight>
                  <a:srgbClr val="00FFFF"/>
                </a:highlight>
                <a:latin typeface="Roboto Mono"/>
                <a:ea typeface="Roboto Mono"/>
                <a:cs typeface="Roboto Mono"/>
                <a:sym typeface="Roboto Mono"/>
              </a:rPr>
              <a:t> </a:t>
            </a:r>
            <a:r>
              <a:rPr lang="en" sz="1700">
                <a:solidFill>
                  <a:schemeClr val="dk1"/>
                </a:solidFill>
                <a:highlight>
                  <a:srgbClr val="00FFFF"/>
                </a:highlight>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Clr>
                <a:schemeClr val="dk1"/>
              </a:buClr>
              <a:buSzPts val="1100"/>
              <a:buFont typeface="Arial"/>
              <a:buNone/>
            </a:pPr>
            <a:r>
              <a:rPr lang="en" sz="1700">
                <a:solidFill>
                  <a:srgbClr val="9900FF"/>
                </a:solidFill>
                <a:latin typeface="Roboto Mono"/>
                <a:ea typeface="Roboto Mono"/>
                <a:cs typeface="Roboto Mono"/>
                <a:sym typeface="Roboto Mono"/>
              </a:rPr>
              <a:t>print</a:t>
            </a:r>
            <a:r>
              <a:rPr lang="en" sz="1700">
                <a:solidFill>
                  <a:schemeClr val="dk1"/>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chemeClr val="dk1"/>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chemeClr val="dk1"/>
              </a:solidFill>
              <a:highlight>
                <a:srgbClr val="4A86E8"/>
              </a:highlight>
              <a:latin typeface="Roboto Mono"/>
              <a:ea typeface="Roboto Mono"/>
              <a:cs typeface="Roboto Mono"/>
              <a:sym typeface="Roboto Mono"/>
            </a:endParaRPr>
          </a:p>
        </p:txBody>
      </p:sp>
      <p:pic>
        <p:nvPicPr>
          <p:cNvPr id="1141" name="Google Shape;1141;p76"/>
          <p:cNvPicPr preferRelativeResize="0"/>
          <p:nvPr/>
        </p:nvPicPr>
        <p:blipFill>
          <a:blip r:embed="rId4">
            <a:alphaModFix/>
          </a:blip>
          <a:stretch>
            <a:fillRect/>
          </a:stretch>
        </p:blipFill>
        <p:spPr>
          <a:xfrm>
            <a:off x="348953" y="1395974"/>
            <a:ext cx="272700" cy="272700"/>
          </a:xfrm>
          <a:prstGeom prst="rect">
            <a:avLst/>
          </a:prstGeom>
          <a:noFill/>
          <a:ln>
            <a:noFill/>
          </a:ln>
        </p:spPr>
      </p:pic>
      <p:sp>
        <p:nvSpPr>
          <p:cNvPr id="1142" name="Google Shape;1142;p76"/>
          <p:cNvSpPr/>
          <p:nvPr/>
        </p:nvSpPr>
        <p:spPr>
          <a:xfrm>
            <a:off x="1950975" y="4064400"/>
            <a:ext cx="2240400" cy="7530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 and that we can </a:t>
            </a:r>
            <a:r>
              <a:rPr b="1" lang="en">
                <a:highlight>
                  <a:srgbClr val="00FFFF"/>
                </a:highlight>
                <a:latin typeface="Roboto"/>
                <a:ea typeface="Roboto"/>
                <a:cs typeface="Roboto"/>
                <a:sym typeface="Roboto"/>
              </a:rPr>
              <a:t>go to</a:t>
            </a:r>
            <a:r>
              <a:rPr b="1" lang="en">
                <a:latin typeface="Roboto"/>
                <a:ea typeface="Roboto"/>
                <a:cs typeface="Roboto"/>
                <a:sym typeface="Roboto"/>
              </a:rPr>
              <a:t> </a:t>
            </a:r>
            <a:r>
              <a:rPr lang="en">
                <a:latin typeface="Roboto"/>
                <a:ea typeface="Roboto"/>
                <a:cs typeface="Roboto"/>
                <a:sym typeface="Roboto"/>
              </a:rPr>
              <a:t>that bookmark from here</a:t>
            </a:r>
            <a:endParaRPr>
              <a:latin typeface="Roboto"/>
              <a:ea typeface="Roboto"/>
              <a:cs typeface="Roboto"/>
              <a:sym typeface="Roboto"/>
            </a:endParaRPr>
          </a:p>
        </p:txBody>
      </p:sp>
      <p:cxnSp>
        <p:nvCxnSpPr>
          <p:cNvPr id="1143" name="Google Shape;1143;p76"/>
          <p:cNvCxnSpPr>
            <a:stCxn id="1142" idx="0"/>
          </p:cNvCxnSpPr>
          <p:nvPr/>
        </p:nvCxnSpPr>
        <p:spPr>
          <a:xfrm rot="10800000">
            <a:off x="1895475" y="3310500"/>
            <a:ext cx="1175700" cy="753900"/>
          </a:xfrm>
          <a:prstGeom prst="straightConnector1">
            <a:avLst/>
          </a:prstGeom>
          <a:noFill/>
          <a:ln cap="flat" cmpd="sng" w="19050">
            <a:solidFill>
              <a:srgbClr val="E93761"/>
            </a:solidFill>
            <a:prstDash val="solid"/>
            <a:round/>
            <a:headEnd len="med" w="med" type="none"/>
            <a:tailEnd len="med" w="med" type="triangle"/>
          </a:ln>
        </p:spPr>
      </p:cxnSp>
      <p:cxnSp>
        <p:nvCxnSpPr>
          <p:cNvPr id="1144" name="Google Shape;1144;p76"/>
          <p:cNvCxnSpPr>
            <a:stCxn id="1145" idx="1"/>
          </p:cNvCxnSpPr>
          <p:nvPr/>
        </p:nvCxnSpPr>
        <p:spPr>
          <a:xfrm flipH="1">
            <a:off x="647775" y="949500"/>
            <a:ext cx="1150200" cy="550200"/>
          </a:xfrm>
          <a:prstGeom prst="straightConnector1">
            <a:avLst/>
          </a:prstGeom>
          <a:noFill/>
          <a:ln cap="flat" cmpd="sng" w="19050">
            <a:solidFill>
              <a:srgbClr val="E93761"/>
            </a:solidFill>
            <a:prstDash val="solid"/>
            <a:round/>
            <a:headEnd len="med" w="med" type="none"/>
            <a:tailEnd len="med" w="med" type="triangle"/>
          </a:ln>
        </p:spPr>
      </p:cxnSp>
      <p:sp>
        <p:nvSpPr>
          <p:cNvPr id="1145" name="Google Shape;1145;p76"/>
          <p:cNvSpPr/>
          <p:nvPr/>
        </p:nvSpPr>
        <p:spPr>
          <a:xfrm>
            <a:off x="1797975" y="6354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Imagine we had a bookmark here</a:t>
            </a:r>
            <a:endParaRPr>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151" name="Google Shape;1151;p77"/>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152" name="Google Shape;1152;p77"/>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153" name="Google Shape;1153;p77"/>
          <p:cNvCxnSpPr>
            <a:endCxn id="1152"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154" name="Google Shape;1154;p77"/>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155" name="Google Shape;1155;p77"/>
          <p:cNvCxnSpPr>
            <a:endCxn id="1154"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156" name="Google Shape;1156;p77"/>
          <p:cNvCxnSpPr>
            <a:endCxn id="1157"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158" name="Google Shape;1158;p77"/>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159" name="Google Shape;1159;p77"/>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160" name="Google Shape;1160;p77"/>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161" name="Google Shape;1161;p77"/>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62" name="Google Shape;1162;p77"/>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163" name="Google Shape;1163;p77"/>
          <p:cNvCxnSpPr>
            <a:endCxn id="1162"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64" name="Google Shape;1164;p77"/>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165" name="Google Shape;1165;p77"/>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166" name="Google Shape;1166;p77"/>
          <p:cNvGrpSpPr/>
          <p:nvPr/>
        </p:nvGrpSpPr>
        <p:grpSpPr>
          <a:xfrm>
            <a:off x="7984201" y="4195474"/>
            <a:ext cx="884557" cy="861343"/>
            <a:chOff x="7984201" y="4195474"/>
            <a:chExt cx="884557" cy="861343"/>
          </a:xfrm>
        </p:grpSpPr>
        <p:sp>
          <p:nvSpPr>
            <p:cNvPr id="1167" name="Google Shape;1167;p7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168" name="Google Shape;1168;p7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169" name="Google Shape;1169;p77"/>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170" name="Google Shape;1170;p77"/>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chemeClr val="dk1"/>
                </a:solidFill>
                <a:highlight>
                  <a:srgbClr val="00FFFF"/>
                </a:highlight>
                <a:latin typeface="Roboto Mono"/>
                <a:ea typeface="Roboto Mono"/>
                <a:cs typeface="Roboto Mono"/>
                <a:sym typeface="Roboto Mono"/>
              </a:rPr>
              <a:t>goto</a:t>
            </a:r>
            <a:r>
              <a:rPr lang="en" sz="1700">
                <a:solidFill>
                  <a:srgbClr val="00FFFF"/>
                </a:solidFill>
                <a:highlight>
                  <a:srgbClr val="00FFFF"/>
                </a:highlight>
                <a:latin typeface="Roboto Mono"/>
                <a:ea typeface="Roboto Mono"/>
                <a:cs typeface="Roboto Mono"/>
                <a:sym typeface="Roboto Mono"/>
              </a:rPr>
              <a:t>   .</a:t>
            </a:r>
            <a:endParaRPr sz="1700">
              <a:solidFill>
                <a:srgbClr val="00FFFF"/>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171" name="Google Shape;1171;p77"/>
          <p:cNvPicPr preferRelativeResize="0"/>
          <p:nvPr/>
        </p:nvPicPr>
        <p:blipFill>
          <a:blip r:embed="rId4">
            <a:alphaModFix/>
          </a:blip>
          <a:stretch>
            <a:fillRect/>
          </a:stretch>
        </p:blipFill>
        <p:spPr>
          <a:xfrm>
            <a:off x="348953" y="1395974"/>
            <a:ext cx="272700" cy="272700"/>
          </a:xfrm>
          <a:prstGeom prst="rect">
            <a:avLst/>
          </a:prstGeom>
          <a:noFill/>
          <a:ln>
            <a:noFill/>
          </a:ln>
        </p:spPr>
      </p:pic>
      <p:pic>
        <p:nvPicPr>
          <p:cNvPr id="1172" name="Google Shape;1172;p77"/>
          <p:cNvPicPr preferRelativeResize="0"/>
          <p:nvPr/>
        </p:nvPicPr>
        <p:blipFill>
          <a:blip r:embed="rId4">
            <a:alphaModFix/>
          </a:blip>
          <a:stretch>
            <a:fillRect/>
          </a:stretch>
        </p:blipFill>
        <p:spPr>
          <a:xfrm>
            <a:off x="1293353" y="3159049"/>
            <a:ext cx="272700" cy="272700"/>
          </a:xfrm>
          <a:prstGeom prst="rect">
            <a:avLst/>
          </a:prstGeom>
          <a:noFill/>
          <a:ln>
            <a:noFill/>
          </a:ln>
        </p:spPr>
      </p:pic>
      <p:sp>
        <p:nvSpPr>
          <p:cNvPr id="1173" name="Google Shape;1173;p77"/>
          <p:cNvSpPr/>
          <p:nvPr/>
        </p:nvSpPr>
        <p:spPr>
          <a:xfrm>
            <a:off x="1950975" y="4064400"/>
            <a:ext cx="2240400" cy="7530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 and that we can </a:t>
            </a:r>
            <a:r>
              <a:rPr b="1" lang="en">
                <a:highlight>
                  <a:srgbClr val="00FFFF"/>
                </a:highlight>
                <a:latin typeface="Roboto"/>
                <a:ea typeface="Roboto"/>
                <a:cs typeface="Roboto"/>
                <a:sym typeface="Roboto"/>
              </a:rPr>
              <a:t>go to</a:t>
            </a:r>
            <a:r>
              <a:rPr b="1" lang="en">
                <a:latin typeface="Roboto"/>
                <a:ea typeface="Roboto"/>
                <a:cs typeface="Roboto"/>
                <a:sym typeface="Roboto"/>
              </a:rPr>
              <a:t> </a:t>
            </a:r>
            <a:r>
              <a:rPr lang="en">
                <a:latin typeface="Roboto"/>
                <a:ea typeface="Roboto"/>
                <a:cs typeface="Roboto"/>
                <a:sym typeface="Roboto"/>
              </a:rPr>
              <a:t>that bookmark from here</a:t>
            </a:r>
            <a:endParaRPr>
              <a:latin typeface="Roboto"/>
              <a:ea typeface="Roboto"/>
              <a:cs typeface="Roboto"/>
              <a:sym typeface="Roboto"/>
            </a:endParaRPr>
          </a:p>
        </p:txBody>
      </p:sp>
      <p:cxnSp>
        <p:nvCxnSpPr>
          <p:cNvPr id="1174" name="Google Shape;1174;p77"/>
          <p:cNvCxnSpPr>
            <a:stCxn id="1173" idx="0"/>
          </p:cNvCxnSpPr>
          <p:nvPr/>
        </p:nvCxnSpPr>
        <p:spPr>
          <a:xfrm rot="10800000">
            <a:off x="1895475" y="3310500"/>
            <a:ext cx="1175700" cy="753900"/>
          </a:xfrm>
          <a:prstGeom prst="straightConnector1">
            <a:avLst/>
          </a:prstGeom>
          <a:noFill/>
          <a:ln cap="flat" cmpd="sng" w="19050">
            <a:solidFill>
              <a:srgbClr val="E93761"/>
            </a:solidFill>
            <a:prstDash val="solid"/>
            <a:round/>
            <a:headEnd len="med" w="med" type="none"/>
            <a:tailEnd len="med" w="med" type="triangle"/>
          </a:ln>
        </p:spPr>
      </p:cxnSp>
      <p:cxnSp>
        <p:nvCxnSpPr>
          <p:cNvPr id="1175" name="Google Shape;1175;p77"/>
          <p:cNvCxnSpPr>
            <a:stCxn id="1176" idx="1"/>
          </p:cNvCxnSpPr>
          <p:nvPr/>
        </p:nvCxnSpPr>
        <p:spPr>
          <a:xfrm flipH="1">
            <a:off x="647775" y="949500"/>
            <a:ext cx="1150200" cy="550200"/>
          </a:xfrm>
          <a:prstGeom prst="straightConnector1">
            <a:avLst/>
          </a:prstGeom>
          <a:noFill/>
          <a:ln cap="flat" cmpd="sng" w="19050">
            <a:solidFill>
              <a:srgbClr val="E93761"/>
            </a:solidFill>
            <a:prstDash val="solid"/>
            <a:round/>
            <a:headEnd len="med" w="med" type="none"/>
            <a:tailEnd len="med" w="med" type="triangle"/>
          </a:ln>
        </p:spPr>
      </p:cxnSp>
      <p:sp>
        <p:nvSpPr>
          <p:cNvPr id="1176" name="Google Shape;1176;p77"/>
          <p:cNvSpPr/>
          <p:nvPr/>
        </p:nvSpPr>
        <p:spPr>
          <a:xfrm>
            <a:off x="1797975" y="6354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a:latin typeface="Roboto"/>
                <a:ea typeface="Roboto"/>
                <a:cs typeface="Roboto"/>
                <a:sym typeface="Roboto"/>
              </a:rPr>
              <a:t>Imagine we had a bookmark here</a:t>
            </a:r>
            <a:endParaRPr>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p:txBody>
      </p:sp>
      <p:sp>
        <p:nvSpPr>
          <p:cNvPr id="1182" name="Google Shape;1182;p78"/>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183" name="Google Shape;1183;p78"/>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184" name="Google Shape;1184;p78"/>
          <p:cNvCxnSpPr>
            <a:endCxn id="1183"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185" name="Google Shape;1185;p78"/>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186" name="Google Shape;1186;p78"/>
          <p:cNvCxnSpPr>
            <a:endCxn id="1185"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187" name="Google Shape;1187;p78"/>
          <p:cNvCxnSpPr>
            <a:endCxn id="1188"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189" name="Google Shape;1189;p78"/>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190" name="Google Shape;1190;p78"/>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191" name="Google Shape;1191;p78"/>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192" name="Google Shape;1192;p78"/>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93" name="Google Shape;1193;p78"/>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194" name="Google Shape;1194;p78"/>
          <p:cNvCxnSpPr>
            <a:endCxn id="1193"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195" name="Google Shape;1195;p78"/>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196" name="Google Shape;1196;p78"/>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197" name="Google Shape;1197;p78"/>
          <p:cNvGrpSpPr/>
          <p:nvPr/>
        </p:nvGrpSpPr>
        <p:grpSpPr>
          <a:xfrm>
            <a:off x="7984201" y="4195474"/>
            <a:ext cx="884557" cy="861343"/>
            <a:chOff x="7984201" y="4195474"/>
            <a:chExt cx="884557" cy="861343"/>
          </a:xfrm>
        </p:grpSpPr>
        <p:sp>
          <p:nvSpPr>
            <p:cNvPr id="1198" name="Google Shape;1198;p7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199" name="Google Shape;1199;p7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200" name="Google Shape;1200;p78"/>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201" name="Google Shape;1201;p78"/>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highlight>
                <a:srgbClr val="4A86E8"/>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202" name="Google Shape;1202;p78"/>
          <p:cNvPicPr preferRelativeResize="0"/>
          <p:nvPr/>
        </p:nvPicPr>
        <p:blipFill>
          <a:blip r:embed="rId4">
            <a:alphaModFix/>
          </a:blip>
          <a:stretch>
            <a:fillRect/>
          </a:stretch>
        </p:blipFill>
        <p:spPr>
          <a:xfrm>
            <a:off x="348953" y="1395974"/>
            <a:ext cx="272700" cy="272700"/>
          </a:xfrm>
          <a:prstGeom prst="rect">
            <a:avLst/>
          </a:prstGeom>
          <a:noFill/>
          <a:ln>
            <a:noFill/>
          </a:ln>
        </p:spPr>
      </p:pic>
      <p:pic>
        <p:nvPicPr>
          <p:cNvPr id="1203" name="Google Shape;1203;p78"/>
          <p:cNvPicPr preferRelativeResize="0"/>
          <p:nvPr/>
        </p:nvPicPr>
        <p:blipFill>
          <a:blip r:embed="rId4">
            <a:alphaModFix/>
          </a:blip>
          <a:stretch>
            <a:fillRect/>
          </a:stretch>
        </p:blipFill>
        <p:spPr>
          <a:xfrm>
            <a:off x="1293353" y="3159049"/>
            <a:ext cx="272700" cy="2727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209" name="Google Shape;1209;p79"/>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210" name="Google Shape;1210;p79"/>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211" name="Google Shape;1211;p79"/>
          <p:cNvCxnSpPr>
            <a:endCxn id="1210"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212" name="Google Shape;1212;p79"/>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213" name="Google Shape;1213;p79"/>
          <p:cNvCxnSpPr>
            <a:endCxn id="1212"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214" name="Google Shape;1214;p79"/>
          <p:cNvCxnSpPr>
            <a:endCxn id="1215"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216" name="Google Shape;1216;p79"/>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217" name="Google Shape;1217;p79"/>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218" name="Google Shape;1218;p79"/>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219" name="Google Shape;1219;p79"/>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20" name="Google Shape;1220;p79"/>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221" name="Google Shape;1221;p79"/>
          <p:cNvCxnSpPr>
            <a:endCxn id="1220"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22" name="Google Shape;1222;p79"/>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223" name="Google Shape;1223;p79"/>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224" name="Google Shape;1224;p79"/>
          <p:cNvGrpSpPr/>
          <p:nvPr/>
        </p:nvGrpSpPr>
        <p:grpSpPr>
          <a:xfrm>
            <a:off x="7984201" y="4195474"/>
            <a:ext cx="884557" cy="861343"/>
            <a:chOff x="7984201" y="4195474"/>
            <a:chExt cx="884557" cy="861343"/>
          </a:xfrm>
        </p:grpSpPr>
        <p:sp>
          <p:nvSpPr>
            <p:cNvPr id="1225" name="Google Shape;1225;p7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26" name="Google Shape;1226;p7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227" name="Google Shape;1227;p79"/>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228" name="Google Shape;1228;p79"/>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t/>
            </a:r>
            <a:endParaRPr sz="1700">
              <a:solidFill>
                <a:schemeClr val="dk1"/>
              </a:solidFill>
              <a:highlight>
                <a:srgbClr val="4A86E8"/>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229" name="Google Shape;1229;p79"/>
          <p:cNvPicPr preferRelativeResize="0"/>
          <p:nvPr/>
        </p:nvPicPr>
        <p:blipFill>
          <a:blip r:embed="rId4">
            <a:alphaModFix/>
          </a:blip>
          <a:stretch>
            <a:fillRect/>
          </a:stretch>
        </p:blipFill>
        <p:spPr>
          <a:xfrm>
            <a:off x="348953" y="1395974"/>
            <a:ext cx="272700" cy="272700"/>
          </a:xfrm>
          <a:prstGeom prst="rect">
            <a:avLst/>
          </a:prstGeom>
          <a:noFill/>
          <a:ln>
            <a:noFill/>
          </a:ln>
        </p:spPr>
      </p:pic>
      <p:pic>
        <p:nvPicPr>
          <p:cNvPr id="1230" name="Google Shape;1230;p79"/>
          <p:cNvPicPr preferRelativeResize="0"/>
          <p:nvPr/>
        </p:nvPicPr>
        <p:blipFill>
          <a:blip r:embed="rId4">
            <a:alphaModFix/>
          </a:blip>
          <a:stretch>
            <a:fillRect/>
          </a:stretch>
        </p:blipFill>
        <p:spPr>
          <a:xfrm>
            <a:off x="1293353" y="3159049"/>
            <a:ext cx="272700" cy="272700"/>
          </a:xfrm>
          <a:prstGeom prst="rect">
            <a:avLst/>
          </a:prstGeom>
          <a:noFill/>
          <a:ln>
            <a:noFill/>
          </a:ln>
        </p:spPr>
      </p:pic>
      <p:cxnSp>
        <p:nvCxnSpPr>
          <p:cNvPr id="1231" name="Google Shape;1231;p79"/>
          <p:cNvCxnSpPr>
            <a:stCxn id="1230" idx="3"/>
            <a:endCxn id="1229" idx="3"/>
          </p:cNvCxnSpPr>
          <p:nvPr/>
        </p:nvCxnSpPr>
        <p:spPr>
          <a:xfrm rot="10800000">
            <a:off x="621653" y="1532299"/>
            <a:ext cx="944400" cy="1763100"/>
          </a:xfrm>
          <a:prstGeom prst="bentConnector3">
            <a:avLst>
              <a:gd fmla="val -281753" name="adj1"/>
            </a:avLst>
          </a:prstGeom>
          <a:noFill/>
          <a:ln cap="flat" cmpd="sng" w="28575">
            <a:solidFill>
              <a:srgbClr val="E93761"/>
            </a:solidFill>
            <a:prstDash val="solid"/>
            <a:round/>
            <a:headEnd len="med" w="med" type="none"/>
            <a:tailEnd len="med" w="med" type="triangl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237" name="Google Shape;1237;p80"/>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238" name="Google Shape;1238;p80"/>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239" name="Google Shape;1239;p80"/>
          <p:cNvCxnSpPr>
            <a:endCxn id="1238"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240" name="Google Shape;1240;p80"/>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241" name="Google Shape;1241;p80"/>
          <p:cNvCxnSpPr>
            <a:endCxn id="1240"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242" name="Google Shape;1242;p80"/>
          <p:cNvCxnSpPr>
            <a:endCxn id="1243"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244" name="Google Shape;1244;p80"/>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245" name="Google Shape;1245;p80"/>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246" name="Google Shape;1246;p80"/>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247" name="Google Shape;1247;p80"/>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48" name="Google Shape;1248;p80"/>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249" name="Google Shape;1249;p80"/>
          <p:cNvCxnSpPr>
            <a:endCxn id="1248"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50" name="Google Shape;1250;p80"/>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251" name="Google Shape;1251;p80"/>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252" name="Google Shape;1252;p80"/>
          <p:cNvGrpSpPr/>
          <p:nvPr/>
        </p:nvGrpSpPr>
        <p:grpSpPr>
          <a:xfrm>
            <a:off x="7984201" y="4195474"/>
            <a:ext cx="884557" cy="861343"/>
            <a:chOff x="7984201" y="4195474"/>
            <a:chExt cx="884557" cy="861343"/>
          </a:xfrm>
        </p:grpSpPr>
        <p:sp>
          <p:nvSpPr>
            <p:cNvPr id="1253" name="Google Shape;1253;p8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54" name="Google Shape;1254;p8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255" name="Google Shape;1255;p80"/>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256" name="Google Shape;1256;p80"/>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t>
            </a:r>
            <a:r>
              <a:rPr lang="en" sz="1700">
                <a:solidFill>
                  <a:schemeClr val="dk1"/>
                </a:solidFill>
                <a:latin typeface="Roboto Mono"/>
                <a:ea typeface="Roboto Mono"/>
                <a:cs typeface="Roboto Mono"/>
                <a:sym typeface="Roboto Mono"/>
              </a:rPr>
              <a:t>abel .</a:t>
            </a:r>
            <a:r>
              <a:rPr lang="en" sz="1700">
                <a:solidFill>
                  <a:srgbClr val="9900FF"/>
                </a:solidFill>
                <a:latin typeface="Roboto Mono"/>
                <a:ea typeface="Roboto Mono"/>
                <a:cs typeface="Roboto Mono"/>
                <a:sym typeface="Roboto Mono"/>
              </a:rPr>
              <a:t>again</a:t>
            </a:r>
            <a:endParaRPr sz="1700">
              <a:solidFill>
                <a:srgbClr val="9900FF"/>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a:t>
            </a:r>
            <a:r>
              <a:rPr lang="en" sz="1700">
                <a:solidFill>
                  <a:schemeClr val="dk1"/>
                </a:solidFill>
                <a:latin typeface="Roboto Mono"/>
                <a:ea typeface="Roboto Mono"/>
                <a:cs typeface="Roboto Mono"/>
                <a:sym typeface="Roboto Mono"/>
              </a:rPr>
              <a:t>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257" name="Google Shape;1257;p80"/>
          <p:cNvPicPr preferRelativeResize="0"/>
          <p:nvPr/>
        </p:nvPicPr>
        <p:blipFill>
          <a:blip r:embed="rId4">
            <a:alphaModFix/>
          </a:blip>
          <a:stretch>
            <a:fillRect/>
          </a:stretch>
        </p:blipFill>
        <p:spPr>
          <a:xfrm>
            <a:off x="1293353" y="3159049"/>
            <a:ext cx="272700" cy="272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263" name="Google Shape;1263;p81"/>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264" name="Google Shape;1264;p81"/>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265" name="Google Shape;1265;p81"/>
          <p:cNvCxnSpPr>
            <a:endCxn id="1264"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266" name="Google Shape;1266;p81"/>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267" name="Google Shape;1267;p81"/>
          <p:cNvCxnSpPr>
            <a:endCxn id="1266"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268" name="Google Shape;1268;p81"/>
          <p:cNvCxnSpPr>
            <a:endCxn id="1269"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270" name="Google Shape;1270;p81"/>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271" name="Google Shape;1271;p81"/>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272" name="Google Shape;1272;p81"/>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273" name="Google Shape;1273;p81"/>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74" name="Google Shape;1274;p81"/>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275" name="Google Shape;1275;p81"/>
          <p:cNvCxnSpPr>
            <a:endCxn id="1274"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276" name="Google Shape;1276;p81"/>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277" name="Google Shape;1277;p81"/>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278" name="Google Shape;1278;p81"/>
          <p:cNvGrpSpPr/>
          <p:nvPr/>
        </p:nvGrpSpPr>
        <p:grpSpPr>
          <a:xfrm>
            <a:off x="7984201" y="4195474"/>
            <a:ext cx="884557" cy="861343"/>
            <a:chOff x="7984201" y="4195474"/>
            <a:chExt cx="884557" cy="861343"/>
          </a:xfrm>
        </p:grpSpPr>
        <p:sp>
          <p:nvSpPr>
            <p:cNvPr id="1279" name="Google Shape;1279;p8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80" name="Google Shape;1280;p8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281" name="Google Shape;1281;p81"/>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282" name="Google Shape;1282;p81"/>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chemeClr val="dk1"/>
                </a:solidFill>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9900FF"/>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283" name="Google Shape;1283;p81"/>
          <p:cNvPicPr preferRelativeResize="0"/>
          <p:nvPr/>
        </p:nvPicPr>
        <p:blipFill>
          <a:blip r:embed="rId4">
            <a:alphaModFix/>
          </a:blip>
          <a:stretch>
            <a:fillRect/>
          </a:stretch>
        </p:blipFill>
        <p:spPr>
          <a:xfrm>
            <a:off x="1293353" y="3159049"/>
            <a:ext cx="272700" cy="272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289" name="Google Shape;1289;p82"/>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290" name="Google Shape;1290;p82"/>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291" name="Google Shape;1291;p82"/>
          <p:cNvCxnSpPr>
            <a:endCxn id="1290"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292" name="Google Shape;1292;p82"/>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293" name="Google Shape;1293;p82"/>
          <p:cNvCxnSpPr>
            <a:endCxn id="1292"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294" name="Google Shape;1294;p82"/>
          <p:cNvCxnSpPr>
            <a:endCxn id="1295"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296" name="Google Shape;1296;p82"/>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297" name="Google Shape;1297;p82"/>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298" name="Google Shape;1298;p82"/>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299" name="Google Shape;1299;p82"/>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00" name="Google Shape;1300;p82"/>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301" name="Google Shape;1301;p82"/>
          <p:cNvCxnSpPr>
            <a:endCxn id="1300"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02" name="Google Shape;1302;p82"/>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303" name="Google Shape;1303;p82"/>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304" name="Google Shape;1304;p82"/>
          <p:cNvGrpSpPr/>
          <p:nvPr/>
        </p:nvGrpSpPr>
        <p:grpSpPr>
          <a:xfrm>
            <a:off x="7984201" y="4195474"/>
            <a:ext cx="884557" cy="861343"/>
            <a:chOff x="7984201" y="4195474"/>
            <a:chExt cx="884557" cy="861343"/>
          </a:xfrm>
        </p:grpSpPr>
        <p:sp>
          <p:nvSpPr>
            <p:cNvPr id="1305" name="Google Shape;1305;p8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06" name="Google Shape;1306;p8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307" name="Google Shape;1307;p82"/>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308" name="Google Shape;1308;p82"/>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chemeClr val="dk1"/>
                </a:solidFill>
                <a:highlight>
                  <a:srgbClr val="00FFFF"/>
                </a:highlight>
                <a:latin typeface="Roboto Mono"/>
                <a:ea typeface="Roboto Mono"/>
                <a:cs typeface="Roboto Mono"/>
                <a:sym typeface="Roboto Mono"/>
              </a:rPr>
              <a:t>.</a:t>
            </a:r>
            <a:r>
              <a:rPr lang="en" sz="1700">
                <a:solidFill>
                  <a:srgbClr val="9900FF"/>
                </a:solidFill>
                <a:latin typeface="Roboto Mono"/>
                <a:ea typeface="Roboto Mono"/>
                <a:cs typeface="Roboto Mono"/>
                <a:sym typeface="Roboto Mono"/>
              </a:rPr>
              <a:t>again</a:t>
            </a:r>
            <a:endParaRPr sz="1700">
              <a:solidFill>
                <a:srgbClr val="9900FF"/>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309" name="Google Shape;1309;p82"/>
          <p:cNvPicPr preferRelativeResize="0"/>
          <p:nvPr/>
        </p:nvPicPr>
        <p:blipFill>
          <a:blip r:embed="rId4">
            <a:alphaModFix/>
          </a:blip>
          <a:stretch>
            <a:fillRect/>
          </a:stretch>
        </p:blipFill>
        <p:spPr>
          <a:xfrm>
            <a:off x="1293353" y="3159049"/>
            <a:ext cx="272700" cy="272700"/>
          </a:xfrm>
          <a:prstGeom prst="rect">
            <a:avLst/>
          </a:prstGeom>
          <a:noFill/>
          <a:ln>
            <a:noFill/>
          </a:ln>
        </p:spPr>
      </p:pic>
      <p:cxnSp>
        <p:nvCxnSpPr>
          <p:cNvPr id="1310" name="Google Shape;1310;p82"/>
          <p:cNvCxnSpPr>
            <a:stCxn id="1311" idx="1"/>
          </p:cNvCxnSpPr>
          <p:nvPr/>
        </p:nvCxnSpPr>
        <p:spPr>
          <a:xfrm flipH="1">
            <a:off x="1226775" y="797100"/>
            <a:ext cx="1180800" cy="588600"/>
          </a:xfrm>
          <a:prstGeom prst="straightConnector1">
            <a:avLst/>
          </a:prstGeom>
          <a:noFill/>
          <a:ln cap="flat" cmpd="sng" w="19050">
            <a:solidFill>
              <a:srgbClr val="E93761"/>
            </a:solidFill>
            <a:prstDash val="solid"/>
            <a:round/>
            <a:headEnd len="med" w="med" type="none"/>
            <a:tailEnd len="med" w="med" type="triangle"/>
          </a:ln>
        </p:spPr>
      </p:cxnSp>
      <p:sp>
        <p:nvSpPr>
          <p:cNvPr id="1311" name="Google Shape;1311;p82"/>
          <p:cNvSpPr/>
          <p:nvPr/>
        </p:nvSpPr>
        <p:spPr>
          <a:xfrm>
            <a:off x="2407575" y="483000"/>
            <a:ext cx="1933800" cy="628200"/>
          </a:xfrm>
          <a:prstGeom prst="roundRect">
            <a:avLst>
              <a:gd fmla="val 16667" name="adj"/>
            </a:avLst>
          </a:prstGeom>
          <a:solidFill>
            <a:srgbClr val="FFFFFF"/>
          </a:solidFill>
          <a:ln cap="flat" cmpd="sng" w="19050">
            <a:solidFill>
              <a:srgbClr val="E93761"/>
            </a:solidFill>
            <a:prstDash val="solid"/>
            <a:round/>
            <a:headEnd len="sm" w="sm" type="none"/>
            <a:tailEnd len="sm" w="sm" type="none"/>
          </a:ln>
          <a:effectLst>
            <a:outerShdw rotWithShape="0" algn="bl" dir="2940000" dist="47625">
              <a:srgbClr val="000000">
                <a:alpha val="16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latin typeface="Roboto"/>
                <a:ea typeface="Roboto"/>
                <a:cs typeface="Roboto"/>
                <a:sym typeface="Roboto"/>
              </a:rPr>
              <a:t>All labels MUST start </a:t>
            </a:r>
            <a:br>
              <a:rPr lang="en">
                <a:latin typeface="Roboto"/>
                <a:ea typeface="Roboto"/>
                <a:cs typeface="Roboto"/>
                <a:sym typeface="Roboto"/>
              </a:rPr>
            </a:br>
            <a:r>
              <a:rPr lang="en">
                <a:latin typeface="Roboto"/>
                <a:ea typeface="Roboto"/>
                <a:cs typeface="Roboto"/>
                <a:sym typeface="Roboto"/>
              </a:rPr>
              <a:t>with a full stop </a:t>
            </a:r>
            <a:r>
              <a:rPr b="1" lang="en">
                <a:latin typeface="Roboto Mono"/>
                <a:ea typeface="Roboto Mono"/>
                <a:cs typeface="Roboto Mono"/>
                <a:sym typeface="Roboto Mono"/>
              </a:rPr>
              <a:t>.</a:t>
            </a:r>
            <a:endParaRPr b="1">
              <a:latin typeface="Roboto Mono"/>
              <a:ea typeface="Roboto Mono"/>
              <a:cs typeface="Roboto Mono"/>
              <a:sym typeface="Roboto Mon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317" name="Google Shape;1317;p83"/>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318" name="Google Shape;1318;p83"/>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319" name="Google Shape;1319;p83"/>
          <p:cNvCxnSpPr>
            <a:endCxn id="1318"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320" name="Google Shape;1320;p83"/>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321" name="Google Shape;1321;p83"/>
          <p:cNvCxnSpPr>
            <a:endCxn id="1320"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322" name="Google Shape;1322;p83"/>
          <p:cNvCxnSpPr>
            <a:endCxn id="1323"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324" name="Google Shape;1324;p83"/>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325" name="Google Shape;1325;p83"/>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326" name="Google Shape;1326;p83"/>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327" name="Google Shape;1327;p83"/>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28" name="Google Shape;1328;p83"/>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329" name="Google Shape;1329;p83"/>
          <p:cNvCxnSpPr>
            <a:endCxn id="1328"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30" name="Google Shape;1330;p83"/>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331" name="Google Shape;1331;p83"/>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332" name="Google Shape;1332;p83"/>
          <p:cNvGrpSpPr/>
          <p:nvPr/>
        </p:nvGrpSpPr>
        <p:grpSpPr>
          <a:xfrm>
            <a:off x="7984201" y="4195474"/>
            <a:ext cx="884557" cy="861343"/>
            <a:chOff x="7984201" y="4195474"/>
            <a:chExt cx="884557" cy="861343"/>
          </a:xfrm>
        </p:grpSpPr>
        <p:sp>
          <p:nvSpPr>
            <p:cNvPr id="1333" name="Google Shape;1333;p8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34" name="Google Shape;1334;p8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335" name="Google Shape;1335;p83"/>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336" name="Google Shape;1336;p83"/>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chemeClr val="dk1"/>
                </a:solidFill>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9900FF"/>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pic>
        <p:nvPicPr>
          <p:cNvPr id="1337" name="Google Shape;1337;p83"/>
          <p:cNvPicPr preferRelativeResize="0"/>
          <p:nvPr/>
        </p:nvPicPr>
        <p:blipFill>
          <a:blip r:embed="rId4">
            <a:alphaModFix/>
          </a:blip>
          <a:stretch>
            <a:fillRect/>
          </a:stretch>
        </p:blipFill>
        <p:spPr>
          <a:xfrm>
            <a:off x="1293353" y="3159049"/>
            <a:ext cx="272700" cy="2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Previously, on CS in Schools...</a:t>
            </a:r>
            <a:endParaRPr>
              <a:solidFill>
                <a:srgbClr val="25326F"/>
              </a:solidFill>
              <a:latin typeface="Francois One"/>
              <a:ea typeface="Francois One"/>
              <a:cs typeface="Francois One"/>
              <a:sym typeface="Francois One"/>
            </a:endParaRPr>
          </a:p>
        </p:txBody>
      </p:sp>
      <p:sp>
        <p:nvSpPr>
          <p:cNvPr id="171" name="Google Shape;171;p30"/>
          <p:cNvSpPr txBox="1"/>
          <p:nvPr>
            <p:ph idx="1" type="body"/>
          </p:nvPr>
        </p:nvSpPr>
        <p:spPr>
          <a:xfrm>
            <a:off x="311700" y="1152475"/>
            <a:ext cx="6282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What are two things wrong with this section of code?</a:t>
            </a:r>
            <a:endParaRPr/>
          </a:p>
          <a:p>
            <a:pPr indent="0" lvl="0" marL="0" rtl="0" algn="l">
              <a:lnSpc>
                <a:spcPct val="100000"/>
              </a:lnSpc>
              <a:spcBef>
                <a:spcPts val="1600"/>
              </a:spcBef>
              <a:spcAft>
                <a:spcPts val="0"/>
              </a:spcAft>
              <a:buNone/>
            </a:pPr>
            <a:r>
              <a:rPr lang="en">
                <a:solidFill>
                  <a:schemeClr val="dk1"/>
                </a:solidFill>
                <a:latin typeface="Roboto Mono"/>
                <a:ea typeface="Roboto Mono"/>
                <a:cs typeface="Roboto Mono"/>
                <a:sym typeface="Roboto Mono"/>
              </a:rPr>
              <a:t>colour = </a:t>
            </a:r>
            <a:r>
              <a:rPr lang="en">
                <a:solidFill>
                  <a:srgbClr val="980000"/>
                </a:solidFill>
                <a:latin typeface="Roboto Mono"/>
                <a:ea typeface="Roboto Mono"/>
                <a:cs typeface="Roboto Mono"/>
                <a:sym typeface="Roboto Mono"/>
              </a:rPr>
              <a:t>"Green"</a:t>
            </a:r>
            <a:endParaRPr>
              <a:solidFill>
                <a:srgbClr val="980000"/>
              </a:solidFill>
              <a:latin typeface="Roboto Mono"/>
              <a:ea typeface="Roboto Mono"/>
              <a:cs typeface="Roboto Mono"/>
              <a:sym typeface="Roboto Mono"/>
            </a:endParaRPr>
          </a:p>
          <a:p>
            <a:pPr indent="0" lvl="0" marL="0" rtl="0" algn="l">
              <a:lnSpc>
                <a:spcPct val="100000"/>
              </a:lnSpc>
              <a:spcBef>
                <a:spcPts val="1600"/>
              </a:spcBef>
              <a:spcAft>
                <a:spcPts val="0"/>
              </a:spcAft>
              <a:buNone/>
            </a:pPr>
            <a:r>
              <a:rPr lang="en">
                <a:solidFill>
                  <a:srgbClr val="0000FF"/>
                </a:solidFill>
                <a:latin typeface="Roboto Mono"/>
                <a:ea typeface="Roboto Mono"/>
                <a:cs typeface="Roboto Mono"/>
                <a:sym typeface="Roboto Mono"/>
              </a:rPr>
              <a:t>if</a:t>
            </a:r>
            <a:r>
              <a:rPr lang="en">
                <a:solidFill>
                  <a:schemeClr val="dk1"/>
                </a:solidFill>
                <a:latin typeface="Roboto Mono"/>
                <a:ea typeface="Roboto Mono"/>
                <a:cs typeface="Roboto Mono"/>
                <a:sym typeface="Roboto Mono"/>
              </a:rPr>
              <a:t> colour = </a:t>
            </a:r>
            <a:r>
              <a:rPr lang="en">
                <a:solidFill>
                  <a:srgbClr val="980000"/>
                </a:solidFill>
                <a:latin typeface="Roboto Mono"/>
                <a:ea typeface="Roboto Mono"/>
                <a:cs typeface="Roboto Mono"/>
                <a:sym typeface="Roboto Mono"/>
              </a:rPr>
              <a:t>"green"</a:t>
            </a:r>
            <a:r>
              <a:rPr lang="en">
                <a:solidFill>
                  <a:schemeClr val="dk1"/>
                </a:solidFill>
                <a:latin typeface="Roboto Mono"/>
                <a:ea typeface="Roboto Mono"/>
                <a:cs typeface="Roboto Mono"/>
                <a:sym typeface="Roboto Mono"/>
              </a:rPr>
              <a:t>:</a:t>
            </a:r>
            <a:endParaRPr>
              <a:solidFill>
                <a:schemeClr val="dk1"/>
              </a:solidFill>
              <a:latin typeface="Roboto Mono"/>
              <a:ea typeface="Roboto Mono"/>
              <a:cs typeface="Roboto Mono"/>
              <a:sym typeface="Roboto Mono"/>
            </a:endParaRPr>
          </a:p>
          <a:p>
            <a:pPr indent="0" lvl="0" marL="0" rtl="0" algn="l">
              <a:lnSpc>
                <a:spcPct val="100000"/>
              </a:lnSpc>
              <a:spcBef>
                <a:spcPts val="1600"/>
              </a:spcBef>
              <a:spcAft>
                <a:spcPts val="0"/>
              </a:spcAft>
              <a:buClr>
                <a:schemeClr val="dk1"/>
              </a:buClr>
              <a:buSzPts val="1100"/>
              <a:buFont typeface="Arial"/>
              <a:buNone/>
            </a:pPr>
            <a:r>
              <a:rPr lang="en">
                <a:solidFill>
                  <a:schemeClr val="dk1"/>
                </a:solidFill>
                <a:latin typeface="Roboto Mono"/>
                <a:ea typeface="Roboto Mono"/>
                <a:cs typeface="Roboto Mono"/>
                <a:sym typeface="Roboto Mono"/>
              </a:rPr>
              <a:t>  </a:t>
            </a:r>
            <a:r>
              <a:rPr lang="en">
                <a:solidFill>
                  <a:srgbClr val="9900FF"/>
                </a:solidFill>
                <a:latin typeface="Roboto Mono"/>
                <a:ea typeface="Roboto Mono"/>
                <a:cs typeface="Roboto Mono"/>
                <a:sym typeface="Roboto Mono"/>
              </a:rPr>
              <a:t>print</a:t>
            </a:r>
            <a:r>
              <a:rPr lang="en">
                <a:solidFill>
                  <a:schemeClr val="dk1"/>
                </a:solidFill>
                <a:latin typeface="Roboto Mono"/>
                <a:ea typeface="Roboto Mono"/>
                <a:cs typeface="Roboto Mono"/>
                <a:sym typeface="Roboto Mono"/>
              </a:rPr>
              <a:t>(</a:t>
            </a:r>
            <a:r>
              <a:rPr lang="en">
                <a:solidFill>
                  <a:srgbClr val="980000"/>
                </a:solidFill>
                <a:latin typeface="Roboto Mono"/>
                <a:ea typeface="Roboto Mono"/>
                <a:cs typeface="Roboto Mono"/>
                <a:sym typeface="Roboto Mono"/>
              </a:rPr>
              <a:t>"Green is my favourite colour too!"</a:t>
            </a:r>
            <a:r>
              <a:rPr lang="en">
                <a:solidFill>
                  <a:schemeClr val="dk1"/>
                </a:solidFill>
                <a:latin typeface="Roboto Mono"/>
                <a:ea typeface="Roboto Mono"/>
                <a:cs typeface="Roboto Mono"/>
                <a:sym typeface="Roboto Mono"/>
              </a:rPr>
              <a:t>)</a:t>
            </a:r>
            <a:endParaRPr>
              <a:solidFill>
                <a:schemeClr val="dk1"/>
              </a:solidFill>
              <a:latin typeface="Roboto Mono"/>
              <a:ea typeface="Roboto Mono"/>
              <a:cs typeface="Roboto Mono"/>
              <a:sym typeface="Roboto Mono"/>
            </a:endParaRPr>
          </a:p>
          <a:p>
            <a:pPr indent="0" lvl="0" marL="0" rtl="0" algn="l">
              <a:lnSpc>
                <a:spcPct val="100000"/>
              </a:lnSpc>
              <a:spcBef>
                <a:spcPts val="1600"/>
              </a:spcBef>
              <a:spcAft>
                <a:spcPts val="0"/>
              </a:spcAft>
              <a:buNone/>
            </a:pPr>
            <a:r>
              <a:t/>
            </a:r>
            <a:endParaRPr/>
          </a:p>
          <a:p>
            <a:pPr indent="0" lvl="0" marL="0" rtl="0" algn="l">
              <a:lnSpc>
                <a:spcPct val="150000"/>
              </a:lnSpc>
              <a:spcBef>
                <a:spcPts val="1600"/>
              </a:spcBef>
              <a:spcAft>
                <a:spcPts val="0"/>
              </a:spcAft>
              <a:buNone/>
            </a:pPr>
            <a:r>
              <a:t/>
            </a:r>
            <a:endParaRPr sz="1600"/>
          </a:p>
          <a:p>
            <a:pPr indent="457200" lvl="0" marL="0" rtl="0" algn="l">
              <a:lnSpc>
                <a:spcPct val="100000"/>
              </a:lnSpc>
              <a:spcBef>
                <a:spcPts val="1600"/>
              </a:spcBef>
              <a:spcAft>
                <a:spcPts val="1600"/>
              </a:spcAft>
              <a:buNone/>
            </a:pPr>
            <a:r>
              <a:t/>
            </a:r>
            <a:endParaRPr sz="1600"/>
          </a:p>
        </p:txBody>
      </p:sp>
      <p:sp>
        <p:nvSpPr>
          <p:cNvPr id="172" name="Google Shape;172;p3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73" name="Google Shape;173;p30"/>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74" name="Google Shape;174;p30"/>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75" name="Google Shape;175;p30"/>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76" name="Google Shape;176;p30"/>
          <p:cNvGrpSpPr/>
          <p:nvPr/>
        </p:nvGrpSpPr>
        <p:grpSpPr>
          <a:xfrm>
            <a:off x="7984201" y="4195474"/>
            <a:ext cx="884557" cy="861343"/>
            <a:chOff x="7984201" y="4195474"/>
            <a:chExt cx="884557" cy="861343"/>
          </a:xfrm>
        </p:grpSpPr>
        <p:sp>
          <p:nvSpPr>
            <p:cNvPr id="177" name="Google Shape;177;p3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78" name="Google Shape;178;p30"/>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343" name="Google Shape;1343;p84"/>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344" name="Google Shape;1344;p84"/>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345" name="Google Shape;1345;p84"/>
          <p:cNvCxnSpPr>
            <a:endCxn id="1344"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346" name="Google Shape;1346;p84"/>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347" name="Google Shape;1347;p84"/>
          <p:cNvCxnSpPr>
            <a:endCxn id="1346"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348" name="Google Shape;1348;p84"/>
          <p:cNvCxnSpPr>
            <a:endCxn id="1349"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350" name="Google Shape;1350;p84"/>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351" name="Google Shape;1351;p84"/>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352" name="Google Shape;1352;p84"/>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353" name="Google Shape;1353;p84"/>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54" name="Google Shape;1354;p84"/>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355" name="Google Shape;1355;p84"/>
          <p:cNvCxnSpPr>
            <a:endCxn id="1354"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56" name="Google Shape;1356;p84"/>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357" name="Google Shape;1357;p84"/>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358" name="Google Shape;1358;p84"/>
          <p:cNvGrpSpPr/>
          <p:nvPr/>
        </p:nvGrpSpPr>
        <p:grpSpPr>
          <a:xfrm>
            <a:off x="7984201" y="4195474"/>
            <a:ext cx="884557" cy="861343"/>
            <a:chOff x="7984201" y="4195474"/>
            <a:chExt cx="884557" cy="861343"/>
          </a:xfrm>
        </p:grpSpPr>
        <p:sp>
          <p:nvSpPr>
            <p:cNvPr id="1359" name="Google Shape;1359;p8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60" name="Google Shape;1360;p8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361" name="Google Shape;1361;p84"/>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362" name="Google Shape;1362;p84"/>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chemeClr val="dk1"/>
                </a:solidFill>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9900FF"/>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 </a:t>
            </a:r>
            <a:r>
              <a:rPr lang="en" sz="1700">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sp>
        <p:nvSpPr>
          <p:cNvPr id="1368" name="Google Shape;1368;p85"/>
          <p:cNvSpPr/>
          <p:nvPr/>
        </p:nvSpPr>
        <p:spPr>
          <a:xfrm>
            <a:off x="4577600" y="411000"/>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369" name="Google Shape;1369;p85"/>
          <p:cNvSpPr/>
          <p:nvPr/>
        </p:nvSpPr>
        <p:spPr>
          <a:xfrm>
            <a:off x="4615400" y="9375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370" name="Google Shape;1370;p85"/>
          <p:cNvCxnSpPr>
            <a:endCxn id="1369"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371" name="Google Shape;1371;p85"/>
          <p:cNvSpPr/>
          <p:nvPr/>
        </p:nvSpPr>
        <p:spPr>
          <a:xfrm>
            <a:off x="4577600" y="1908725"/>
            <a:ext cx="1904700" cy="1107600"/>
          </a:xfrm>
          <a:prstGeom prst="diamond">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372" name="Google Shape;1372;p85"/>
          <p:cNvCxnSpPr>
            <a:endCxn id="1371"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373" name="Google Shape;1373;p85"/>
          <p:cNvCxnSpPr>
            <a:endCxn id="1374" idx="1"/>
          </p:cNvCxnSpPr>
          <p:nvPr/>
        </p:nvCxnSpPr>
        <p:spPr>
          <a:xfrm>
            <a:off x="6482375" y="2462525"/>
            <a:ext cx="520500" cy="0"/>
          </a:xfrm>
          <a:prstGeom prst="straightConnector1">
            <a:avLst/>
          </a:prstGeom>
          <a:noFill/>
          <a:ln cap="flat" cmpd="sng" w="19050">
            <a:solidFill>
              <a:srgbClr val="000000"/>
            </a:solidFill>
            <a:prstDash val="solid"/>
            <a:round/>
            <a:headEnd len="med" w="med" type="none"/>
            <a:tailEnd len="med" w="med" type="triangle"/>
          </a:ln>
        </p:spPr>
      </p:cxnSp>
      <p:sp>
        <p:nvSpPr>
          <p:cNvPr id="1375" name="Google Shape;1375;p85"/>
          <p:cNvSpPr txBox="1"/>
          <p:nvPr/>
        </p:nvSpPr>
        <p:spPr>
          <a:xfrm>
            <a:off x="6343850" y="2021525"/>
            <a:ext cx="651900" cy="3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376" name="Google Shape;1376;p85"/>
          <p:cNvCxnSpPr/>
          <p:nvPr/>
        </p:nvCxnSpPr>
        <p:spPr>
          <a:xfrm rot="10800000">
            <a:off x="6354275" y="1298225"/>
            <a:ext cx="2276400" cy="1164300"/>
          </a:xfrm>
          <a:prstGeom prst="bentConnector3">
            <a:avLst>
              <a:gd fmla="val -10461" name="adj1"/>
            </a:avLst>
          </a:prstGeom>
          <a:noFill/>
          <a:ln cap="flat" cmpd="sng" w="19050">
            <a:solidFill>
              <a:srgbClr val="FF0000"/>
            </a:solidFill>
            <a:prstDash val="solid"/>
            <a:round/>
            <a:headEnd len="med" w="med" type="none"/>
            <a:tailEnd len="med" w="med" type="triangle"/>
          </a:ln>
        </p:spPr>
      </p:cxnSp>
      <p:sp>
        <p:nvSpPr>
          <p:cNvPr id="1377" name="Google Shape;1377;p85"/>
          <p:cNvSpPr/>
          <p:nvPr/>
        </p:nvSpPr>
        <p:spPr>
          <a:xfrm>
            <a:off x="4716050" y="3289100"/>
            <a:ext cx="1627800" cy="679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welcome message</a:t>
            </a:r>
            <a:endParaRPr>
              <a:latin typeface="Roboto"/>
              <a:ea typeface="Roboto"/>
              <a:cs typeface="Roboto"/>
              <a:sym typeface="Roboto"/>
            </a:endParaRPr>
          </a:p>
        </p:txBody>
      </p:sp>
      <p:cxnSp>
        <p:nvCxnSpPr>
          <p:cNvPr id="1378" name="Google Shape;1378;p85"/>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79" name="Google Shape;1379;p85"/>
          <p:cNvSpPr/>
          <p:nvPr/>
        </p:nvSpPr>
        <p:spPr>
          <a:xfrm>
            <a:off x="4577600" y="4241675"/>
            <a:ext cx="1904700" cy="2769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380" name="Google Shape;1380;p85"/>
          <p:cNvCxnSpPr>
            <a:endCxn id="1379"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381" name="Google Shape;1381;p85"/>
          <p:cNvSpPr/>
          <p:nvPr/>
        </p:nvSpPr>
        <p:spPr>
          <a:xfrm>
            <a:off x="6912675" y="2101763"/>
            <a:ext cx="1829100" cy="721500"/>
          </a:xfrm>
          <a:prstGeom prst="parallelogram">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382" name="Google Shape;1382;p85"/>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grpSp>
        <p:nvGrpSpPr>
          <p:cNvPr id="1383" name="Google Shape;1383;p85"/>
          <p:cNvGrpSpPr/>
          <p:nvPr/>
        </p:nvGrpSpPr>
        <p:grpSpPr>
          <a:xfrm>
            <a:off x="7984201" y="4195474"/>
            <a:ext cx="884557" cy="861343"/>
            <a:chOff x="7984201" y="4195474"/>
            <a:chExt cx="884557" cy="861343"/>
          </a:xfrm>
        </p:grpSpPr>
        <p:sp>
          <p:nvSpPr>
            <p:cNvPr id="1384" name="Google Shape;1384;p8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85" name="Google Shape;1385;p8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386" name="Google Shape;1386;p85"/>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387" name="Google Shape;1387;p85"/>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chemeClr val="dk1"/>
                </a:solidFill>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9900FF"/>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 </a:t>
            </a:r>
            <a:r>
              <a:rPr lang="en" sz="1700">
                <a:highlight>
                  <a:srgbClr val="00FFFF"/>
                </a:highlight>
                <a:latin typeface="Roboto Mono"/>
                <a:ea typeface="Roboto Mono"/>
                <a:cs typeface="Roboto Mono"/>
                <a:sym typeface="Roboto Mono"/>
              </a:rPr>
              <a:t>.</a:t>
            </a:r>
            <a:r>
              <a:rPr lang="en" sz="1700">
                <a:solidFill>
                  <a:srgbClr val="9900FF"/>
                </a:solidFill>
                <a:highlight>
                  <a:srgbClr val="00FFFF"/>
                </a:highlight>
                <a:latin typeface="Roboto Mono"/>
                <a:ea typeface="Roboto Mono"/>
                <a:cs typeface="Roboto Mono"/>
                <a:sym typeface="Roboto Mono"/>
              </a:rPr>
              <a:t>again</a:t>
            </a:r>
            <a:endParaRPr sz="1700">
              <a:solidFill>
                <a:srgbClr val="000000"/>
              </a:solidFill>
              <a:highlight>
                <a:srgbClr val="00FFFF"/>
              </a:highlight>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grpSp>
        <p:nvGrpSpPr>
          <p:cNvPr id="1388" name="Google Shape;1388;p85"/>
          <p:cNvGrpSpPr/>
          <p:nvPr/>
        </p:nvGrpSpPr>
        <p:grpSpPr>
          <a:xfrm>
            <a:off x="1930925" y="1482500"/>
            <a:ext cx="2278200" cy="1806600"/>
            <a:chOff x="1930925" y="1482500"/>
            <a:chExt cx="2278200" cy="1806600"/>
          </a:xfrm>
        </p:grpSpPr>
        <p:cxnSp>
          <p:nvCxnSpPr>
            <p:cNvPr id="1389" name="Google Shape;1389;p85"/>
            <p:cNvCxnSpPr/>
            <p:nvPr/>
          </p:nvCxnSpPr>
          <p:spPr>
            <a:xfrm>
              <a:off x="2055625" y="3289025"/>
              <a:ext cx="2153400" cy="0"/>
            </a:xfrm>
            <a:prstGeom prst="straightConnector1">
              <a:avLst/>
            </a:prstGeom>
            <a:noFill/>
            <a:ln cap="flat" cmpd="sng" w="28575">
              <a:solidFill>
                <a:srgbClr val="E93761"/>
              </a:solidFill>
              <a:prstDash val="solid"/>
              <a:round/>
              <a:headEnd len="med" w="med" type="none"/>
              <a:tailEnd len="med" w="med" type="none"/>
            </a:ln>
          </p:spPr>
        </p:cxnSp>
        <p:cxnSp>
          <p:nvCxnSpPr>
            <p:cNvPr id="1390" name="Google Shape;1390;p85"/>
            <p:cNvCxnSpPr/>
            <p:nvPr/>
          </p:nvCxnSpPr>
          <p:spPr>
            <a:xfrm rot="10800000">
              <a:off x="4195225" y="1482500"/>
              <a:ext cx="0" cy="1806600"/>
            </a:xfrm>
            <a:prstGeom prst="straightConnector1">
              <a:avLst/>
            </a:prstGeom>
            <a:noFill/>
            <a:ln cap="flat" cmpd="sng" w="28575">
              <a:solidFill>
                <a:srgbClr val="E93761"/>
              </a:solidFill>
              <a:prstDash val="solid"/>
              <a:round/>
              <a:headEnd len="med" w="med" type="none"/>
              <a:tailEnd len="med" w="med" type="none"/>
            </a:ln>
          </p:spPr>
        </p:cxnSp>
        <p:cxnSp>
          <p:nvCxnSpPr>
            <p:cNvPr id="1391" name="Google Shape;1391;p85"/>
            <p:cNvCxnSpPr/>
            <p:nvPr/>
          </p:nvCxnSpPr>
          <p:spPr>
            <a:xfrm rot="10800000">
              <a:off x="1930925" y="1495000"/>
              <a:ext cx="2278200" cy="0"/>
            </a:xfrm>
            <a:prstGeom prst="straightConnector1">
              <a:avLst/>
            </a:prstGeom>
            <a:noFill/>
            <a:ln cap="flat" cmpd="sng" w="28575">
              <a:solidFill>
                <a:srgbClr val="E93761"/>
              </a:solidFill>
              <a:prstDash val="solid"/>
              <a:round/>
              <a:headEnd len="med" w="med" type="none"/>
              <a:tailEnd len="med" w="med" type="triangle"/>
            </a:ln>
          </p:spPr>
        </p:cxn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Flowchart &amp; code</a:t>
            </a:r>
            <a:endParaRPr/>
          </a:p>
          <a:p>
            <a:pPr indent="0" lvl="0" marL="0" rtl="0" algn="l">
              <a:spcBef>
                <a:spcPts val="0"/>
              </a:spcBef>
              <a:spcAft>
                <a:spcPts val="0"/>
              </a:spcAft>
              <a:buNone/>
            </a:pPr>
            <a:r>
              <a:t/>
            </a:r>
            <a:endParaRPr/>
          </a:p>
        </p:txBody>
      </p:sp>
      <p:grpSp>
        <p:nvGrpSpPr>
          <p:cNvPr id="1397" name="Google Shape;1397;p86"/>
          <p:cNvGrpSpPr/>
          <p:nvPr/>
        </p:nvGrpSpPr>
        <p:grpSpPr>
          <a:xfrm>
            <a:off x="7984201" y="4195474"/>
            <a:ext cx="884557" cy="861343"/>
            <a:chOff x="7984201" y="4195474"/>
            <a:chExt cx="884557" cy="861343"/>
          </a:xfrm>
        </p:grpSpPr>
        <p:sp>
          <p:nvSpPr>
            <p:cNvPr id="1398" name="Google Shape;1398;p8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99" name="Google Shape;1399;p8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400" name="Google Shape;1400;p86"/>
          <p:cNvSpPr/>
          <p:nvPr/>
        </p:nvSpPr>
        <p:spPr>
          <a:xfrm>
            <a:off x="124825" y="1223875"/>
            <a:ext cx="4209000" cy="3643200"/>
          </a:xfrm>
          <a:prstGeom prst="roundRect">
            <a:avLst>
              <a:gd fmla="val 6453" name="adj"/>
            </a:avLst>
          </a:prstGeom>
          <a:solidFill>
            <a:srgbClr val="FAFAFA"/>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sz="1800">
              <a:latin typeface="Roboto Mono"/>
              <a:ea typeface="Roboto Mono"/>
              <a:cs typeface="Roboto Mono"/>
              <a:sym typeface="Roboto Mono"/>
            </a:endParaRPr>
          </a:p>
        </p:txBody>
      </p:sp>
      <p:sp>
        <p:nvSpPr>
          <p:cNvPr id="1401" name="Google Shape;1401;p86"/>
          <p:cNvSpPr txBox="1"/>
          <p:nvPr/>
        </p:nvSpPr>
        <p:spPr>
          <a:xfrm>
            <a:off x="196750" y="1294000"/>
            <a:ext cx="4137000" cy="3200100"/>
          </a:xfrm>
          <a:prstGeom prst="rect">
            <a:avLst/>
          </a:prstGeom>
          <a:no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label .</a:t>
            </a:r>
            <a:r>
              <a:rPr lang="en" sz="1700">
                <a:solidFill>
                  <a:srgbClr val="9900FF"/>
                </a:solidFill>
                <a:latin typeface="Roboto Mono"/>
                <a:ea typeface="Roboto Mono"/>
                <a:cs typeface="Roboto Mono"/>
                <a:sym typeface="Roboto Mono"/>
              </a:rPr>
              <a:t>again</a:t>
            </a:r>
            <a:endParaRPr sz="1700">
              <a:solidFill>
                <a:srgbClr val="9900FF"/>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chemeClr val="dk1"/>
                </a:solidFill>
                <a:latin typeface="Roboto Mono"/>
                <a:ea typeface="Roboto Mono"/>
                <a:cs typeface="Roboto Mono"/>
                <a:sym typeface="Roboto Mono"/>
              </a:rPr>
              <a:t>pin = </a:t>
            </a:r>
            <a:r>
              <a:rPr lang="en" sz="1700">
                <a:solidFill>
                  <a:srgbClr val="9900FF"/>
                </a:solidFill>
                <a:latin typeface="Roboto Mono"/>
                <a:ea typeface="Roboto Mono"/>
                <a:cs typeface="Roboto Mono"/>
                <a:sym typeface="Roboto Mono"/>
              </a:rPr>
              <a:t>input</a:t>
            </a:r>
            <a:r>
              <a:rPr lang="en" sz="1700">
                <a:solidFill>
                  <a:schemeClr val="dk1"/>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Enter your pin:"</a:t>
            </a:r>
            <a:r>
              <a:rPr lang="en" sz="1700">
                <a:solidFill>
                  <a:schemeClr val="dk1"/>
                </a:solidFill>
                <a:latin typeface="Roboto Mono"/>
                <a:ea typeface="Roboto Mono"/>
                <a:cs typeface="Roboto Mono"/>
                <a:sym typeface="Roboto Mono"/>
              </a:rPr>
              <a:t>)</a:t>
            </a:r>
            <a:endParaRPr sz="1700">
              <a:solidFill>
                <a:schemeClr val="dk1"/>
              </a:solidFill>
              <a:latin typeface="Roboto Mono"/>
              <a:ea typeface="Roboto Mono"/>
              <a:cs typeface="Roboto Mono"/>
              <a:sym typeface="Roboto Mono"/>
            </a:endParaRPr>
          </a:p>
          <a:p>
            <a:pPr indent="0" lvl="0" marL="0" rtl="0" algn="l">
              <a:lnSpc>
                <a:spcPct val="135714"/>
              </a:lnSpc>
              <a:spcBef>
                <a:spcPts val="0"/>
              </a:spcBef>
              <a:spcAft>
                <a:spcPts val="0"/>
              </a:spcAft>
              <a:buNone/>
            </a:pPr>
            <a:r>
              <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0000FF"/>
                </a:solidFill>
                <a:latin typeface="Roboto Mono"/>
                <a:ea typeface="Roboto Mono"/>
                <a:cs typeface="Roboto Mono"/>
                <a:sym typeface="Roboto Mono"/>
              </a:rPr>
              <a:t>if</a:t>
            </a:r>
            <a:r>
              <a:rPr lang="en" sz="1700">
                <a:latin typeface="Roboto Mono"/>
                <a:ea typeface="Roboto Mono"/>
                <a:cs typeface="Roboto Mono"/>
                <a:sym typeface="Roboto Mono"/>
              </a:rPr>
              <a:t> pin != </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65"</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a:t>
            </a:r>
            <a:r>
              <a:rPr lang="en" sz="1700">
                <a:solidFill>
                  <a:srgbClr val="9900FF"/>
                </a:solidFill>
                <a:latin typeface="Roboto Mono"/>
                <a:ea typeface="Roboto Mono"/>
                <a:cs typeface="Roboto Mono"/>
                <a:sym typeface="Roboto Mono"/>
              </a:rPr>
              <a:t>print</a:t>
            </a:r>
            <a:r>
              <a:rPr lang="en" sz="1700">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a:t>
            </a:r>
            <a:r>
              <a:rPr lang="en" sz="1700">
                <a:solidFill>
                  <a:srgbClr val="980000"/>
                </a:solidFill>
                <a:latin typeface="Roboto Mono"/>
                <a:ea typeface="Roboto Mono"/>
                <a:cs typeface="Roboto Mono"/>
                <a:sym typeface="Roboto Mono"/>
              </a:rPr>
              <a:t>Incorrect pin…"</a:t>
            </a:r>
            <a:r>
              <a:rPr lang="en" sz="1700">
                <a:latin typeface="Roboto Mono"/>
                <a:ea typeface="Roboto Mono"/>
                <a:cs typeface="Roboto Mono"/>
                <a:sym typeface="Roboto Mono"/>
              </a:rPr>
              <a:t>)</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latin typeface="Roboto Mono"/>
                <a:ea typeface="Roboto Mono"/>
                <a:cs typeface="Roboto Mono"/>
                <a:sym typeface="Roboto Mono"/>
              </a:rPr>
              <a:t>  goto .</a:t>
            </a:r>
            <a:r>
              <a:rPr lang="en" sz="1700">
                <a:solidFill>
                  <a:srgbClr val="9900FF"/>
                </a:solidFill>
                <a:latin typeface="Roboto Mono"/>
                <a:ea typeface="Roboto Mono"/>
                <a:cs typeface="Roboto Mono"/>
                <a:sym typeface="Roboto Mono"/>
              </a:rPr>
              <a:t>again</a:t>
            </a:r>
            <a:endParaRPr sz="1700">
              <a:solidFill>
                <a:srgbClr val="000000"/>
              </a:solidFill>
              <a:latin typeface="Roboto Mono"/>
              <a:ea typeface="Roboto Mono"/>
              <a:cs typeface="Roboto Mono"/>
              <a:sym typeface="Roboto Mono"/>
            </a:endParaRPr>
          </a:p>
          <a:p>
            <a:pPr indent="0" lvl="0" marL="0" rtl="0" algn="l">
              <a:lnSpc>
                <a:spcPct val="135714"/>
              </a:lnSpc>
              <a:spcBef>
                <a:spcPts val="0"/>
              </a:spcBef>
              <a:spcAft>
                <a:spcPts val="0"/>
              </a:spcAft>
              <a:buNone/>
            </a:pPr>
            <a:r>
              <a:rPr lang="en" sz="1700">
                <a:solidFill>
                  <a:srgbClr val="9900FF"/>
                </a:solidFill>
                <a:latin typeface="Roboto Mono"/>
                <a:ea typeface="Roboto Mono"/>
                <a:cs typeface="Roboto Mono"/>
                <a:sym typeface="Roboto Mono"/>
              </a:rPr>
              <a:t>print</a:t>
            </a:r>
            <a:r>
              <a:rPr lang="en" sz="1700">
                <a:solidFill>
                  <a:srgbClr val="000000"/>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a:t>
            </a:r>
            <a:r>
              <a:rPr lang="en" sz="1700">
                <a:solidFill>
                  <a:srgbClr val="A31515"/>
                </a:solidFill>
                <a:latin typeface="Roboto Mono"/>
                <a:ea typeface="Roboto Mono"/>
                <a:cs typeface="Roboto Mono"/>
                <a:sym typeface="Roboto Mono"/>
              </a:rPr>
              <a:t>Welcome to your account!"</a:t>
            </a:r>
            <a:r>
              <a:rPr lang="en" sz="1700">
                <a:solidFill>
                  <a:srgbClr val="000000"/>
                </a:solidFill>
                <a:latin typeface="Roboto Mono"/>
                <a:ea typeface="Roboto Mono"/>
                <a:cs typeface="Roboto Mono"/>
                <a:sym typeface="Roboto Mono"/>
              </a:rPr>
              <a:t>)</a:t>
            </a:r>
            <a:endParaRPr sz="1700">
              <a:solidFill>
                <a:srgbClr val="0000FF"/>
              </a:solidFill>
              <a:latin typeface="Roboto Mono"/>
              <a:ea typeface="Roboto Mono"/>
              <a:cs typeface="Roboto Mono"/>
              <a:sym typeface="Roboto Mono"/>
            </a:endParaRPr>
          </a:p>
        </p:txBody>
      </p:sp>
      <p:sp>
        <p:nvSpPr>
          <p:cNvPr id="1402" name="Google Shape;1402;p86"/>
          <p:cNvSpPr/>
          <p:nvPr/>
        </p:nvSpPr>
        <p:spPr>
          <a:xfrm>
            <a:off x="4577600" y="411000"/>
            <a:ext cx="1904700" cy="2769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Start</a:t>
            </a:r>
            <a:endParaRPr>
              <a:latin typeface="Roboto"/>
              <a:ea typeface="Roboto"/>
              <a:cs typeface="Roboto"/>
              <a:sym typeface="Roboto"/>
            </a:endParaRPr>
          </a:p>
        </p:txBody>
      </p:sp>
      <p:sp>
        <p:nvSpPr>
          <p:cNvPr id="1403" name="Google Shape;1403;p86"/>
          <p:cNvSpPr/>
          <p:nvPr/>
        </p:nvSpPr>
        <p:spPr>
          <a:xfrm>
            <a:off x="4615400" y="93756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Ask user for PIN</a:t>
            </a:r>
            <a:endParaRPr>
              <a:latin typeface="Roboto"/>
              <a:ea typeface="Roboto"/>
              <a:cs typeface="Roboto"/>
              <a:sym typeface="Roboto"/>
            </a:endParaRPr>
          </a:p>
        </p:txBody>
      </p:sp>
      <p:cxnSp>
        <p:nvCxnSpPr>
          <p:cNvPr id="1404" name="Google Shape;1404;p86"/>
          <p:cNvCxnSpPr>
            <a:endCxn id="1403" idx="0"/>
          </p:cNvCxnSpPr>
          <p:nvPr/>
        </p:nvCxnSpPr>
        <p:spPr>
          <a:xfrm>
            <a:off x="5529950" y="687963"/>
            <a:ext cx="0" cy="249600"/>
          </a:xfrm>
          <a:prstGeom prst="straightConnector1">
            <a:avLst/>
          </a:prstGeom>
          <a:noFill/>
          <a:ln cap="flat" cmpd="sng" w="19050">
            <a:solidFill>
              <a:srgbClr val="595959"/>
            </a:solidFill>
            <a:prstDash val="solid"/>
            <a:round/>
            <a:headEnd len="med" w="med" type="none"/>
            <a:tailEnd len="med" w="med" type="triangle"/>
          </a:ln>
        </p:spPr>
      </p:cxnSp>
      <p:sp>
        <p:nvSpPr>
          <p:cNvPr id="1405" name="Google Shape;1405;p86"/>
          <p:cNvSpPr/>
          <p:nvPr/>
        </p:nvSpPr>
        <p:spPr>
          <a:xfrm>
            <a:off x="4577600" y="1908725"/>
            <a:ext cx="1904700" cy="11076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Is the PIN </a:t>
            </a:r>
            <a:r>
              <a:rPr b="1" lang="en">
                <a:latin typeface="Roboto"/>
                <a:ea typeface="Roboto"/>
                <a:cs typeface="Roboto"/>
                <a:sym typeface="Roboto"/>
              </a:rPr>
              <a:t>not</a:t>
            </a:r>
            <a:r>
              <a:rPr lang="en">
                <a:latin typeface="Roboto"/>
                <a:ea typeface="Roboto"/>
                <a:cs typeface="Roboto"/>
                <a:sym typeface="Roboto"/>
              </a:rPr>
              <a:t> equal to "65"?</a:t>
            </a:r>
            <a:endParaRPr>
              <a:latin typeface="Roboto"/>
              <a:ea typeface="Roboto"/>
              <a:cs typeface="Roboto"/>
              <a:sym typeface="Roboto"/>
            </a:endParaRPr>
          </a:p>
        </p:txBody>
      </p:sp>
      <p:cxnSp>
        <p:nvCxnSpPr>
          <p:cNvPr id="1406" name="Google Shape;1406;p86"/>
          <p:cNvCxnSpPr>
            <a:endCxn id="1405" idx="0"/>
          </p:cNvCxnSpPr>
          <p:nvPr/>
        </p:nvCxnSpPr>
        <p:spPr>
          <a:xfrm>
            <a:off x="5529950" y="1659125"/>
            <a:ext cx="0" cy="249600"/>
          </a:xfrm>
          <a:prstGeom prst="straightConnector1">
            <a:avLst/>
          </a:prstGeom>
          <a:noFill/>
          <a:ln cap="flat" cmpd="sng" w="19050">
            <a:solidFill>
              <a:srgbClr val="595959"/>
            </a:solidFill>
            <a:prstDash val="solid"/>
            <a:round/>
            <a:headEnd len="med" w="med" type="none"/>
            <a:tailEnd len="med" w="med" type="triangle"/>
          </a:ln>
        </p:spPr>
      </p:cxnSp>
      <p:cxnSp>
        <p:nvCxnSpPr>
          <p:cNvPr id="1407" name="Google Shape;1407;p86"/>
          <p:cNvCxnSpPr/>
          <p:nvPr/>
        </p:nvCxnSpPr>
        <p:spPr>
          <a:xfrm>
            <a:off x="6482375" y="2462525"/>
            <a:ext cx="520500" cy="0"/>
          </a:xfrm>
          <a:prstGeom prst="straightConnector1">
            <a:avLst/>
          </a:prstGeom>
          <a:noFill/>
          <a:ln cap="flat" cmpd="sng" w="19050">
            <a:solidFill>
              <a:srgbClr val="595959"/>
            </a:solidFill>
            <a:prstDash val="solid"/>
            <a:round/>
            <a:headEnd len="med" w="med" type="none"/>
            <a:tailEnd len="med" w="med" type="triangle"/>
          </a:ln>
        </p:spPr>
      </p:cxnSp>
      <p:sp>
        <p:nvSpPr>
          <p:cNvPr id="1408" name="Google Shape;1408;p86"/>
          <p:cNvSpPr txBox="1"/>
          <p:nvPr/>
        </p:nvSpPr>
        <p:spPr>
          <a:xfrm>
            <a:off x="6343850" y="202152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True</a:t>
            </a:r>
            <a:endParaRPr>
              <a:latin typeface="Roboto"/>
              <a:ea typeface="Roboto"/>
              <a:cs typeface="Roboto"/>
              <a:sym typeface="Roboto"/>
            </a:endParaRPr>
          </a:p>
        </p:txBody>
      </p:sp>
      <p:cxnSp>
        <p:nvCxnSpPr>
          <p:cNvPr id="1409" name="Google Shape;1409;p86"/>
          <p:cNvCxnSpPr/>
          <p:nvPr/>
        </p:nvCxnSpPr>
        <p:spPr>
          <a:xfrm rot="10800000">
            <a:off x="6354275" y="1298225"/>
            <a:ext cx="2276400" cy="1164300"/>
          </a:xfrm>
          <a:prstGeom prst="bentConnector3">
            <a:avLst>
              <a:gd fmla="val -10461" name="adj1"/>
            </a:avLst>
          </a:prstGeom>
          <a:noFill/>
          <a:ln cap="flat" cmpd="sng" w="19050">
            <a:solidFill>
              <a:srgbClr val="000000"/>
            </a:solidFill>
            <a:prstDash val="solid"/>
            <a:round/>
            <a:headEnd len="med" w="med" type="none"/>
            <a:tailEnd len="med" w="med" type="triangle"/>
          </a:ln>
        </p:spPr>
      </p:cxnSp>
      <p:cxnSp>
        <p:nvCxnSpPr>
          <p:cNvPr id="1410" name="Google Shape;1410;p86"/>
          <p:cNvCxnSpPr/>
          <p:nvPr/>
        </p:nvCxnSpPr>
        <p:spPr>
          <a:xfrm>
            <a:off x="5529950" y="301632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411" name="Google Shape;1411;p86"/>
          <p:cNvSpPr/>
          <p:nvPr/>
        </p:nvSpPr>
        <p:spPr>
          <a:xfrm>
            <a:off x="4577600" y="4241675"/>
            <a:ext cx="1904700" cy="2769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End</a:t>
            </a:r>
            <a:endParaRPr>
              <a:latin typeface="Roboto"/>
              <a:ea typeface="Roboto"/>
              <a:cs typeface="Roboto"/>
              <a:sym typeface="Roboto"/>
            </a:endParaRPr>
          </a:p>
        </p:txBody>
      </p:sp>
      <p:cxnSp>
        <p:nvCxnSpPr>
          <p:cNvPr id="1412" name="Google Shape;1412;p86"/>
          <p:cNvCxnSpPr>
            <a:endCxn id="1411" idx="0"/>
          </p:cNvCxnSpPr>
          <p:nvPr/>
        </p:nvCxnSpPr>
        <p:spPr>
          <a:xfrm>
            <a:off x="5529950" y="3968975"/>
            <a:ext cx="0" cy="272700"/>
          </a:xfrm>
          <a:prstGeom prst="straightConnector1">
            <a:avLst/>
          </a:prstGeom>
          <a:noFill/>
          <a:ln cap="flat" cmpd="sng" w="19050">
            <a:solidFill>
              <a:srgbClr val="595959"/>
            </a:solidFill>
            <a:prstDash val="solid"/>
            <a:round/>
            <a:headEnd len="med" w="med" type="none"/>
            <a:tailEnd len="med" w="med" type="triangle"/>
          </a:ln>
        </p:spPr>
      </p:cxnSp>
      <p:sp>
        <p:nvSpPr>
          <p:cNvPr id="1413" name="Google Shape;1413;p86"/>
          <p:cNvSpPr/>
          <p:nvPr/>
        </p:nvSpPr>
        <p:spPr>
          <a:xfrm>
            <a:off x="6912675" y="210176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Display "Incorrect PIN…"</a:t>
            </a:r>
            <a:endParaRPr>
              <a:latin typeface="Roboto"/>
              <a:ea typeface="Roboto"/>
              <a:cs typeface="Roboto"/>
              <a:sym typeface="Roboto"/>
            </a:endParaRPr>
          </a:p>
        </p:txBody>
      </p:sp>
      <p:sp>
        <p:nvSpPr>
          <p:cNvPr id="1414" name="Google Shape;1414;p86"/>
          <p:cNvSpPr/>
          <p:nvPr/>
        </p:nvSpPr>
        <p:spPr>
          <a:xfrm>
            <a:off x="4615400" y="3289013"/>
            <a:ext cx="1829100" cy="721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Display welcome message</a:t>
            </a:r>
            <a:endParaRPr>
              <a:solidFill>
                <a:schemeClr val="dk1"/>
              </a:solidFill>
              <a:latin typeface="Roboto"/>
              <a:ea typeface="Roboto"/>
              <a:cs typeface="Roboto"/>
              <a:sym typeface="Roboto"/>
            </a:endParaRPr>
          </a:p>
        </p:txBody>
      </p:sp>
      <p:sp>
        <p:nvSpPr>
          <p:cNvPr id="1415" name="Google Shape;1415;p86"/>
          <p:cNvSpPr txBox="1"/>
          <p:nvPr/>
        </p:nvSpPr>
        <p:spPr>
          <a:xfrm>
            <a:off x="5792600" y="2824975"/>
            <a:ext cx="6519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False</a:t>
            </a:r>
            <a:endParaRPr>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did the programmer get stuck in the shower?</a:t>
            </a:r>
            <a:endParaRPr/>
          </a:p>
        </p:txBody>
      </p:sp>
      <p:pic>
        <p:nvPicPr>
          <p:cNvPr id="1421" name="Google Shape;1421;p87"/>
          <p:cNvPicPr preferRelativeResize="0"/>
          <p:nvPr/>
        </p:nvPicPr>
        <p:blipFill>
          <a:blip r:embed="rId3">
            <a:alphaModFix/>
          </a:blip>
          <a:stretch>
            <a:fillRect/>
          </a:stretch>
        </p:blipFill>
        <p:spPr>
          <a:xfrm>
            <a:off x="3233200" y="1409150"/>
            <a:ext cx="2479151" cy="2479151"/>
          </a:xfrm>
          <a:prstGeom prst="rect">
            <a:avLst/>
          </a:prstGeom>
          <a:noFill/>
          <a:ln>
            <a:noFill/>
          </a:ln>
        </p:spPr>
      </p:pic>
      <p:grpSp>
        <p:nvGrpSpPr>
          <p:cNvPr id="1422" name="Google Shape;1422;p87"/>
          <p:cNvGrpSpPr/>
          <p:nvPr/>
        </p:nvGrpSpPr>
        <p:grpSpPr>
          <a:xfrm>
            <a:off x="7984201" y="4195474"/>
            <a:ext cx="884557" cy="861343"/>
            <a:chOff x="7984201" y="4195474"/>
            <a:chExt cx="884557" cy="861343"/>
          </a:xfrm>
        </p:grpSpPr>
        <p:sp>
          <p:nvSpPr>
            <p:cNvPr id="1423" name="Google Shape;1423;p8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424" name="Google Shape;1424;p87"/>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did the programmer get stuck in the shower?</a:t>
            </a:r>
            <a:endParaRPr/>
          </a:p>
        </p:txBody>
      </p:sp>
      <p:pic>
        <p:nvPicPr>
          <p:cNvPr id="1430" name="Google Shape;1430;p88"/>
          <p:cNvPicPr preferRelativeResize="0"/>
          <p:nvPr/>
        </p:nvPicPr>
        <p:blipFill>
          <a:blip r:embed="rId3">
            <a:alphaModFix/>
          </a:blip>
          <a:stretch>
            <a:fillRect/>
          </a:stretch>
        </p:blipFill>
        <p:spPr>
          <a:xfrm>
            <a:off x="3233200" y="1409150"/>
            <a:ext cx="2479151" cy="2479151"/>
          </a:xfrm>
          <a:prstGeom prst="rect">
            <a:avLst/>
          </a:prstGeom>
          <a:noFill/>
          <a:ln>
            <a:noFill/>
          </a:ln>
        </p:spPr>
      </p:pic>
      <p:sp>
        <p:nvSpPr>
          <p:cNvPr id="1431" name="Google Shape;1431;p88"/>
          <p:cNvSpPr txBox="1"/>
          <p:nvPr/>
        </p:nvSpPr>
        <p:spPr>
          <a:xfrm>
            <a:off x="1751925" y="4068325"/>
            <a:ext cx="5441700" cy="5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The instructions said: </a:t>
            </a:r>
            <a:r>
              <a:rPr b="1" lang="en" sz="1800">
                <a:latin typeface="Roboto Mono"/>
                <a:ea typeface="Roboto Mono"/>
                <a:cs typeface="Roboto Mono"/>
                <a:sym typeface="Roboto Mono"/>
              </a:rPr>
              <a:t>lather, rinse, repeat!</a:t>
            </a:r>
            <a:endParaRPr b="1" sz="1800">
              <a:latin typeface="Roboto Mono"/>
              <a:ea typeface="Roboto Mono"/>
              <a:cs typeface="Roboto Mono"/>
              <a:sym typeface="Roboto Mono"/>
            </a:endParaRPr>
          </a:p>
        </p:txBody>
      </p:sp>
      <p:grpSp>
        <p:nvGrpSpPr>
          <p:cNvPr id="1432" name="Google Shape;1432;p88"/>
          <p:cNvGrpSpPr/>
          <p:nvPr/>
        </p:nvGrpSpPr>
        <p:grpSpPr>
          <a:xfrm>
            <a:off x="7984201" y="4195474"/>
            <a:ext cx="884557" cy="861343"/>
            <a:chOff x="7984201" y="4195474"/>
            <a:chExt cx="884557" cy="861343"/>
          </a:xfrm>
        </p:grpSpPr>
        <p:sp>
          <p:nvSpPr>
            <p:cNvPr id="1433" name="Google Shape;1433;p8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434" name="Google Shape;1434;p88"/>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Easiest Game in the World!</a:t>
            </a:r>
            <a:endParaRPr/>
          </a:p>
        </p:txBody>
      </p:sp>
      <p:grpSp>
        <p:nvGrpSpPr>
          <p:cNvPr id="1440" name="Google Shape;1440;p89"/>
          <p:cNvGrpSpPr/>
          <p:nvPr/>
        </p:nvGrpSpPr>
        <p:grpSpPr>
          <a:xfrm>
            <a:off x="4958600" y="1225050"/>
            <a:ext cx="3498436" cy="3445828"/>
            <a:chOff x="4425200" y="1225050"/>
            <a:chExt cx="3498436" cy="3445828"/>
          </a:xfrm>
        </p:grpSpPr>
        <p:sp>
          <p:nvSpPr>
            <p:cNvPr id="1441" name="Google Shape;1441;p89"/>
            <p:cNvSpPr/>
            <p:nvPr/>
          </p:nvSpPr>
          <p:spPr>
            <a:xfrm>
              <a:off x="4456911" y="1666794"/>
              <a:ext cx="1534500" cy="6054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to type "w" to win </a:t>
              </a:r>
              <a:endParaRPr sz="1200">
                <a:latin typeface="Roboto"/>
                <a:ea typeface="Roboto"/>
                <a:cs typeface="Roboto"/>
                <a:sym typeface="Roboto"/>
              </a:endParaRPr>
            </a:p>
          </p:txBody>
        </p:sp>
        <p:sp>
          <p:nvSpPr>
            <p:cNvPr id="1442" name="Google Shape;1442;p89"/>
            <p:cNvSpPr/>
            <p:nvPr/>
          </p:nvSpPr>
          <p:spPr>
            <a:xfrm>
              <a:off x="4425200" y="2481521"/>
              <a:ext cx="1597800" cy="9291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input equal to "w"?</a:t>
              </a:r>
              <a:endParaRPr sz="1200">
                <a:latin typeface="Roboto"/>
                <a:ea typeface="Roboto"/>
                <a:cs typeface="Roboto"/>
                <a:sym typeface="Roboto"/>
              </a:endParaRPr>
            </a:p>
          </p:txBody>
        </p:sp>
        <p:sp>
          <p:nvSpPr>
            <p:cNvPr id="1443" name="Google Shape;1443;p89"/>
            <p:cNvSpPr/>
            <p:nvPr/>
          </p:nvSpPr>
          <p:spPr>
            <a:xfrm>
              <a:off x="4425200" y="1225050"/>
              <a:ext cx="1597800" cy="2322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444" name="Google Shape;1444;p89"/>
            <p:cNvSpPr/>
            <p:nvPr/>
          </p:nvSpPr>
          <p:spPr>
            <a:xfrm>
              <a:off x="4425200" y="4438678"/>
              <a:ext cx="1597800" cy="2322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cxnSp>
          <p:nvCxnSpPr>
            <p:cNvPr id="1445" name="Google Shape;1445;p89"/>
            <p:cNvCxnSpPr>
              <a:stCxn id="1443" idx="2"/>
              <a:endCxn id="1441" idx="0"/>
            </p:cNvCxnSpPr>
            <p:nvPr/>
          </p:nvCxnSpPr>
          <p:spPr>
            <a:xfrm>
              <a:off x="5224100" y="1457250"/>
              <a:ext cx="0" cy="209400"/>
            </a:xfrm>
            <a:prstGeom prst="straightConnector1">
              <a:avLst/>
            </a:prstGeom>
            <a:noFill/>
            <a:ln cap="flat" cmpd="sng" w="19050">
              <a:solidFill>
                <a:srgbClr val="595959"/>
              </a:solidFill>
              <a:prstDash val="solid"/>
              <a:round/>
              <a:headEnd len="med" w="med" type="none"/>
              <a:tailEnd len="med" w="med" type="triangle"/>
            </a:ln>
          </p:spPr>
        </p:cxnSp>
        <p:cxnSp>
          <p:nvCxnSpPr>
            <p:cNvPr id="1446" name="Google Shape;1446;p89"/>
            <p:cNvCxnSpPr>
              <a:stCxn id="1441" idx="4"/>
              <a:endCxn id="1442" idx="0"/>
            </p:cNvCxnSpPr>
            <p:nvPr/>
          </p:nvCxnSpPr>
          <p:spPr>
            <a:xfrm>
              <a:off x="5224161" y="2272194"/>
              <a:ext cx="0" cy="209400"/>
            </a:xfrm>
            <a:prstGeom prst="straightConnector1">
              <a:avLst/>
            </a:prstGeom>
            <a:noFill/>
            <a:ln cap="flat" cmpd="sng" w="19050">
              <a:solidFill>
                <a:srgbClr val="595959"/>
              </a:solidFill>
              <a:prstDash val="solid"/>
              <a:round/>
              <a:headEnd len="med" w="med" type="none"/>
              <a:tailEnd len="med" w="med" type="triangle"/>
            </a:ln>
          </p:spPr>
        </p:cxnSp>
        <p:cxnSp>
          <p:nvCxnSpPr>
            <p:cNvPr id="1447" name="Google Shape;1447;p89"/>
            <p:cNvCxnSpPr>
              <a:stCxn id="1442" idx="2"/>
              <a:endCxn id="1448" idx="0"/>
            </p:cNvCxnSpPr>
            <p:nvPr/>
          </p:nvCxnSpPr>
          <p:spPr>
            <a:xfrm>
              <a:off x="5224100" y="3410621"/>
              <a:ext cx="1800" cy="179400"/>
            </a:xfrm>
            <a:prstGeom prst="straightConnector1">
              <a:avLst/>
            </a:prstGeom>
            <a:noFill/>
            <a:ln cap="flat" cmpd="sng" w="19050">
              <a:solidFill>
                <a:srgbClr val="595959"/>
              </a:solidFill>
              <a:prstDash val="solid"/>
              <a:round/>
              <a:headEnd len="med" w="med" type="none"/>
              <a:tailEnd len="med" w="med" type="triangle"/>
            </a:ln>
          </p:spPr>
        </p:cxnSp>
        <p:cxnSp>
          <p:nvCxnSpPr>
            <p:cNvPr id="1449" name="Google Shape;1449;p89"/>
            <p:cNvCxnSpPr>
              <a:stCxn id="1448" idx="4"/>
              <a:endCxn id="1444" idx="0"/>
            </p:cNvCxnSpPr>
            <p:nvPr/>
          </p:nvCxnSpPr>
          <p:spPr>
            <a:xfrm flipH="1">
              <a:off x="5224136" y="4195469"/>
              <a:ext cx="1800" cy="243300"/>
            </a:xfrm>
            <a:prstGeom prst="straightConnector1">
              <a:avLst/>
            </a:prstGeom>
            <a:noFill/>
            <a:ln cap="flat" cmpd="sng" w="19050">
              <a:solidFill>
                <a:srgbClr val="595959"/>
              </a:solidFill>
              <a:prstDash val="solid"/>
              <a:round/>
              <a:headEnd len="med" w="med" type="none"/>
              <a:tailEnd len="med" w="med" type="triangle"/>
            </a:ln>
          </p:spPr>
        </p:cxnSp>
        <p:cxnSp>
          <p:nvCxnSpPr>
            <p:cNvPr id="1450" name="Google Shape;1450;p89"/>
            <p:cNvCxnSpPr>
              <a:stCxn id="1442" idx="3"/>
              <a:endCxn id="1451" idx="5"/>
            </p:cNvCxnSpPr>
            <p:nvPr/>
          </p:nvCxnSpPr>
          <p:spPr>
            <a:xfrm>
              <a:off x="6023000" y="2946071"/>
              <a:ext cx="441900" cy="1800"/>
            </a:xfrm>
            <a:prstGeom prst="straightConnector1">
              <a:avLst/>
            </a:prstGeom>
            <a:noFill/>
            <a:ln cap="flat" cmpd="sng" w="19050">
              <a:solidFill>
                <a:srgbClr val="595959"/>
              </a:solidFill>
              <a:prstDash val="solid"/>
              <a:round/>
              <a:headEnd len="med" w="med" type="none"/>
              <a:tailEnd len="med" w="med" type="triangle"/>
            </a:ln>
          </p:spPr>
        </p:cxnSp>
        <p:cxnSp>
          <p:nvCxnSpPr>
            <p:cNvPr id="1452" name="Google Shape;1452;p89"/>
            <p:cNvCxnSpPr>
              <a:stCxn id="1451" idx="2"/>
              <a:endCxn id="1441" idx="2"/>
            </p:cNvCxnSpPr>
            <p:nvPr/>
          </p:nvCxnSpPr>
          <p:spPr>
            <a:xfrm rot="10800000">
              <a:off x="5915661" y="1969356"/>
              <a:ext cx="1932300" cy="978600"/>
            </a:xfrm>
            <a:prstGeom prst="bentConnector3">
              <a:avLst>
                <a:gd fmla="val -16240" name="adj1"/>
              </a:avLst>
            </a:prstGeom>
            <a:noFill/>
            <a:ln cap="flat" cmpd="sng" w="19050">
              <a:solidFill>
                <a:srgbClr val="595959"/>
              </a:solidFill>
              <a:prstDash val="solid"/>
              <a:round/>
              <a:headEnd len="med" w="med" type="none"/>
              <a:tailEnd len="med" w="med" type="triangle"/>
            </a:ln>
          </p:spPr>
        </p:cxnSp>
        <p:sp>
          <p:nvSpPr>
            <p:cNvPr id="1453" name="Google Shape;1453;p89"/>
            <p:cNvSpPr txBox="1"/>
            <p:nvPr/>
          </p:nvSpPr>
          <p:spPr>
            <a:xfrm>
              <a:off x="5915675" y="2576150"/>
              <a:ext cx="6483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True</a:t>
              </a:r>
              <a:endParaRPr sz="1200">
                <a:latin typeface="Roboto"/>
                <a:ea typeface="Roboto"/>
                <a:cs typeface="Roboto"/>
                <a:sym typeface="Roboto"/>
              </a:endParaRPr>
            </a:p>
          </p:txBody>
        </p:sp>
        <p:sp>
          <p:nvSpPr>
            <p:cNvPr id="1448" name="Google Shape;1448;p89"/>
            <p:cNvSpPr/>
            <p:nvPr/>
          </p:nvSpPr>
          <p:spPr>
            <a:xfrm>
              <a:off x="4458686" y="3590069"/>
              <a:ext cx="1534500" cy="6054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"Game over!"</a:t>
              </a:r>
              <a:endParaRPr sz="1200">
                <a:latin typeface="Roboto"/>
                <a:ea typeface="Roboto"/>
                <a:cs typeface="Roboto"/>
                <a:sym typeface="Roboto"/>
              </a:endParaRPr>
            </a:p>
          </p:txBody>
        </p:sp>
        <p:sp>
          <p:nvSpPr>
            <p:cNvPr id="1451" name="Google Shape;1451;p89"/>
            <p:cNvSpPr/>
            <p:nvPr/>
          </p:nvSpPr>
          <p:spPr>
            <a:xfrm>
              <a:off x="6389136" y="2645256"/>
              <a:ext cx="1534500" cy="6054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"You win!"</a:t>
              </a:r>
              <a:endParaRPr sz="1200">
                <a:latin typeface="Roboto"/>
                <a:ea typeface="Roboto"/>
                <a:cs typeface="Roboto"/>
                <a:sym typeface="Roboto"/>
              </a:endParaRPr>
            </a:p>
          </p:txBody>
        </p:sp>
        <p:sp>
          <p:nvSpPr>
            <p:cNvPr id="1454" name="Google Shape;1454;p89"/>
            <p:cNvSpPr txBox="1"/>
            <p:nvPr/>
          </p:nvSpPr>
          <p:spPr>
            <a:xfrm>
              <a:off x="5485400" y="3197075"/>
              <a:ext cx="6483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False</a:t>
              </a:r>
              <a:endParaRPr sz="1200">
                <a:latin typeface="Roboto"/>
                <a:ea typeface="Roboto"/>
                <a:cs typeface="Roboto"/>
                <a:sym typeface="Roboto"/>
              </a:endParaRPr>
            </a:p>
          </p:txBody>
        </p:sp>
      </p:grpSp>
      <p:grpSp>
        <p:nvGrpSpPr>
          <p:cNvPr id="1455" name="Google Shape;1455;p89"/>
          <p:cNvGrpSpPr/>
          <p:nvPr/>
        </p:nvGrpSpPr>
        <p:grpSpPr>
          <a:xfrm>
            <a:off x="7984201" y="4195474"/>
            <a:ext cx="884557" cy="861343"/>
            <a:chOff x="7984201" y="4195474"/>
            <a:chExt cx="884557" cy="861343"/>
          </a:xfrm>
        </p:grpSpPr>
        <p:sp>
          <p:nvSpPr>
            <p:cNvPr id="1456" name="Google Shape;1456;p8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457" name="Google Shape;1457;p8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1458" name="Google Shape;1458;p89"/>
          <p:cNvPicPr preferRelativeResize="0"/>
          <p:nvPr/>
        </p:nvPicPr>
        <p:blipFill>
          <a:blip r:embed="rId4">
            <a:alphaModFix/>
          </a:blip>
          <a:stretch>
            <a:fillRect/>
          </a:stretch>
        </p:blipFill>
        <p:spPr>
          <a:xfrm>
            <a:off x="1181525" y="1351675"/>
            <a:ext cx="3023300" cy="2605676"/>
          </a:xfrm>
          <a:prstGeom prst="rect">
            <a:avLst/>
          </a:prstGeom>
          <a:noFill/>
          <a:ln>
            <a:noFill/>
          </a:ln>
        </p:spPr>
      </p:pic>
      <p:sp>
        <p:nvSpPr>
          <p:cNvPr id="1459" name="Google Shape;1459;p89"/>
          <p:cNvSpPr/>
          <p:nvPr/>
        </p:nvSpPr>
        <p:spPr>
          <a:xfrm>
            <a:off x="1464255" y="1648178"/>
            <a:ext cx="2455200" cy="1281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Roboto"/>
              <a:ea typeface="Roboto"/>
              <a:cs typeface="Roboto"/>
              <a:sym typeface="Roboto"/>
            </a:endParaRPr>
          </a:p>
        </p:txBody>
      </p:sp>
      <p:sp>
        <p:nvSpPr>
          <p:cNvPr id="1460" name="Google Shape;1460;p89"/>
          <p:cNvSpPr txBox="1"/>
          <p:nvPr/>
        </p:nvSpPr>
        <p:spPr>
          <a:xfrm>
            <a:off x="841575" y="3957350"/>
            <a:ext cx="3703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Roboto"/>
                <a:ea typeface="Roboto"/>
                <a:cs typeface="Roboto"/>
                <a:sym typeface="Roboto"/>
              </a:rPr>
              <a:t>Activity 06.01</a:t>
            </a:r>
            <a:br>
              <a:rPr lang="en" sz="1900">
                <a:latin typeface="Roboto"/>
                <a:ea typeface="Roboto"/>
                <a:cs typeface="Roboto"/>
                <a:sym typeface="Roboto"/>
              </a:rPr>
            </a:br>
            <a:r>
              <a:rPr lang="en" sz="1800" u="sng">
                <a:solidFill>
                  <a:schemeClr val="hlink"/>
                </a:solidFill>
                <a:latin typeface="Roboto"/>
                <a:ea typeface="Roboto"/>
                <a:cs typeface="Roboto"/>
                <a:sym typeface="Roboto"/>
                <a:hlinkClick r:id="rId5"/>
              </a:rPr>
              <a:t>Easiest Game in the World!</a:t>
            </a:r>
            <a:endParaRPr sz="1900">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pic>
        <p:nvPicPr>
          <p:cNvPr id="1461" name="Google Shape;1461;p89"/>
          <p:cNvPicPr preferRelativeResize="0"/>
          <p:nvPr/>
        </p:nvPicPr>
        <p:blipFill>
          <a:blip r:embed="rId6">
            <a:alphaModFix/>
          </a:blip>
          <a:stretch>
            <a:fillRect/>
          </a:stretch>
        </p:blipFill>
        <p:spPr>
          <a:xfrm>
            <a:off x="2176125" y="1771775"/>
            <a:ext cx="1034100" cy="10341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90"/>
          <p:cNvSpPr txBox="1"/>
          <p:nvPr>
            <p:ph type="title"/>
          </p:nvPr>
        </p:nvSpPr>
        <p:spPr>
          <a:xfrm>
            <a:off x="649950" y="1969025"/>
            <a:ext cx="7844100" cy="110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work through a flowchart and code for a simple menu program...</a:t>
            </a:r>
            <a:endParaRPr/>
          </a:p>
        </p:txBody>
      </p:sp>
      <p:grpSp>
        <p:nvGrpSpPr>
          <p:cNvPr id="1467" name="Google Shape;1467;p90"/>
          <p:cNvGrpSpPr/>
          <p:nvPr/>
        </p:nvGrpSpPr>
        <p:grpSpPr>
          <a:xfrm>
            <a:off x="7984201" y="4195474"/>
            <a:ext cx="884557" cy="861343"/>
            <a:chOff x="7984201" y="4195474"/>
            <a:chExt cx="884557" cy="861343"/>
          </a:xfrm>
        </p:grpSpPr>
        <p:sp>
          <p:nvSpPr>
            <p:cNvPr id="1468" name="Google Shape;1468;p9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469" name="Google Shape;1469;p9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1470" name="Google Shape;1470;p90"/>
          <p:cNvGrpSpPr/>
          <p:nvPr/>
        </p:nvGrpSpPr>
        <p:grpSpPr>
          <a:xfrm>
            <a:off x="8329325" y="0"/>
            <a:ext cx="764100" cy="1042650"/>
            <a:chOff x="7362925" y="28900"/>
            <a:chExt cx="764100" cy="1042650"/>
          </a:xfrm>
        </p:grpSpPr>
        <p:pic>
          <p:nvPicPr>
            <p:cNvPr id="1471" name="Google Shape;1471;p90"/>
            <p:cNvPicPr preferRelativeResize="0"/>
            <p:nvPr/>
          </p:nvPicPr>
          <p:blipFill>
            <a:blip r:embed="rId4">
              <a:alphaModFix/>
            </a:blip>
            <a:stretch>
              <a:fillRect/>
            </a:stretch>
          </p:blipFill>
          <p:spPr>
            <a:xfrm>
              <a:off x="7362925" y="240050"/>
              <a:ext cx="764100" cy="694000"/>
            </a:xfrm>
            <a:prstGeom prst="rect">
              <a:avLst/>
            </a:prstGeom>
            <a:noFill/>
            <a:ln>
              <a:noFill/>
            </a:ln>
          </p:spPr>
        </p:pic>
        <p:sp>
          <p:nvSpPr>
            <p:cNvPr id="1472" name="Google Shape;1472;p90"/>
            <p:cNvSpPr txBox="1"/>
            <p:nvPr/>
          </p:nvSpPr>
          <p:spPr>
            <a:xfrm>
              <a:off x="7362925" y="2890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Play Video</a:t>
              </a:r>
              <a:endParaRPr b="1" sz="700">
                <a:latin typeface="Roboto"/>
                <a:ea typeface="Roboto"/>
                <a:cs typeface="Roboto"/>
                <a:sym typeface="Roboto"/>
              </a:endParaRPr>
            </a:p>
          </p:txBody>
        </p:sp>
        <p:sp>
          <p:nvSpPr>
            <p:cNvPr id="1473" name="Google Shape;1473;p90"/>
            <p:cNvSpPr txBox="1"/>
            <p:nvPr/>
          </p:nvSpPr>
          <p:spPr>
            <a:xfrm>
              <a:off x="7362925" y="8603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Slide 66 - 87</a:t>
              </a:r>
              <a:endParaRPr b="1" sz="700">
                <a:latin typeface="Roboto"/>
                <a:ea typeface="Roboto"/>
                <a:cs typeface="Roboto"/>
                <a:sym typeface="Roboto"/>
              </a:endParaRPr>
            </a:p>
          </p:txBody>
        </p:sp>
        <p:sp>
          <p:nvSpPr>
            <p:cNvPr id="1474" name="Google Shape;1474;p90"/>
            <p:cNvSpPr txBox="1"/>
            <p:nvPr/>
          </p:nvSpPr>
          <p:spPr>
            <a:xfrm>
              <a:off x="7362925" y="5824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Roboto"/>
                  <a:ea typeface="Roboto"/>
                  <a:cs typeface="Roboto"/>
                  <a:sym typeface="Roboto"/>
                </a:rPr>
                <a:t>4:11 min</a:t>
              </a:r>
              <a:endParaRPr sz="700">
                <a:solidFill>
                  <a:srgbClr val="FFFFFF"/>
                </a:solidFill>
                <a:latin typeface="Roboto"/>
                <a:ea typeface="Roboto"/>
                <a:cs typeface="Roboto"/>
                <a:sym typeface="Roboto"/>
              </a:endParaRPr>
            </a:p>
          </p:txBody>
        </p:sp>
      </p:grpSp>
      <p:sp>
        <p:nvSpPr>
          <p:cNvPr id="1475" name="Google Shape;1475;p90">
            <a:hlinkClick r:id="rId5"/>
          </p:cNvPr>
          <p:cNvSpPr/>
          <p:nvPr/>
        </p:nvSpPr>
        <p:spPr>
          <a:xfrm>
            <a:off x="8289575" y="41325"/>
            <a:ext cx="843600" cy="9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70"/>
                                        </p:tgtEl>
                                        <p:attrNameLst>
                                          <p:attrName>style.visibility</p:attrName>
                                        </p:attrNameLst>
                                      </p:cBhvr>
                                      <p:to>
                                        <p:strVal val="visible"/>
                                      </p:to>
                                    </p:set>
                                    <p:anim calcmode="lin" valueType="num">
                                      <p:cBhvr additive="base">
                                        <p:cTn dur="500"/>
                                        <p:tgtEl>
                                          <p:spTgt spid="1470"/>
                                        </p:tgtEl>
                                        <p:attrNameLst>
                                          <p:attrName>ppt_w</p:attrName>
                                        </p:attrNameLst>
                                      </p:cBhvr>
                                      <p:tavLst>
                                        <p:tav fmla="" tm="0">
                                          <p:val>
                                            <p:strVal val="0"/>
                                          </p:val>
                                        </p:tav>
                                        <p:tav fmla="" tm="100000">
                                          <p:val>
                                            <p:strVal val="#ppt_w"/>
                                          </p:val>
                                        </p:tav>
                                      </p:tavLst>
                                    </p:anim>
                                    <p:anim calcmode="lin" valueType="num">
                                      <p:cBhvr additive="base">
                                        <p:cTn dur="500"/>
                                        <p:tgtEl>
                                          <p:spTgt spid="14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91"/>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9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sp>
        <p:nvSpPr>
          <p:cNvPr id="1482" name="Google Shape;1482;p91"/>
          <p:cNvSpPr txBox="1"/>
          <p:nvPr/>
        </p:nvSpPr>
        <p:spPr>
          <a:xfrm>
            <a:off x="5123825" y="187350"/>
            <a:ext cx="3744900" cy="20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EEFF41"/>
              </a:solidFill>
              <a:latin typeface="Roboto Mono"/>
              <a:ea typeface="Roboto Mono"/>
              <a:cs typeface="Roboto Mono"/>
              <a:sym typeface="Roboto Mono"/>
            </a:endParaRPr>
          </a:p>
        </p:txBody>
      </p:sp>
      <p:grpSp>
        <p:nvGrpSpPr>
          <p:cNvPr id="1483" name="Google Shape;1483;p91"/>
          <p:cNvGrpSpPr/>
          <p:nvPr/>
        </p:nvGrpSpPr>
        <p:grpSpPr>
          <a:xfrm>
            <a:off x="635375" y="926625"/>
            <a:ext cx="3450600" cy="4047750"/>
            <a:chOff x="635375" y="926625"/>
            <a:chExt cx="3450600" cy="4047750"/>
          </a:xfrm>
        </p:grpSpPr>
        <p:grpSp>
          <p:nvGrpSpPr>
            <p:cNvPr id="1484" name="Google Shape;1484;p91"/>
            <p:cNvGrpSpPr/>
            <p:nvPr/>
          </p:nvGrpSpPr>
          <p:grpSpPr>
            <a:xfrm>
              <a:off x="635375" y="926625"/>
              <a:ext cx="3450600" cy="4047750"/>
              <a:chOff x="635375" y="926625"/>
              <a:chExt cx="3450600" cy="4047750"/>
            </a:xfrm>
          </p:grpSpPr>
          <p:sp>
            <p:nvSpPr>
              <p:cNvPr id="1485" name="Google Shape;1485;p91"/>
              <p:cNvSpPr/>
              <p:nvPr/>
            </p:nvSpPr>
            <p:spPr>
              <a:xfrm>
                <a:off x="635375" y="2057475"/>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486" name="Google Shape;1486;p91"/>
              <p:cNvSpPr/>
              <p:nvPr/>
            </p:nvSpPr>
            <p:spPr>
              <a:xfrm>
                <a:off x="694777" y="2788645"/>
                <a:ext cx="1476900" cy="8589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487" name="Google Shape;1487;p91"/>
              <p:cNvSpPr/>
              <p:nvPr/>
            </p:nvSpPr>
            <p:spPr>
              <a:xfrm>
                <a:off x="694835" y="926625"/>
                <a:ext cx="1476900" cy="2148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488" name="Google Shape;1488;p91"/>
              <p:cNvSpPr/>
              <p:nvPr/>
            </p:nvSpPr>
            <p:spPr>
              <a:xfrm>
                <a:off x="2544712" y="4759575"/>
                <a:ext cx="1476900" cy="2148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489" name="Google Shape;1489;p91"/>
              <p:cNvSpPr/>
              <p:nvPr/>
            </p:nvSpPr>
            <p:spPr>
              <a:xfrm>
                <a:off x="694835" y="3819214"/>
                <a:ext cx="1476900" cy="8589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490" name="Google Shape;1490;p91"/>
              <p:cNvCxnSpPr>
                <a:stCxn id="1487" idx="2"/>
                <a:endCxn id="1491"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492" name="Google Shape;1492;p91"/>
              <p:cNvCxnSpPr>
                <a:stCxn id="1491" idx="4"/>
                <a:endCxn id="1485"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493" name="Google Shape;1493;p91"/>
              <p:cNvCxnSpPr>
                <a:stCxn id="1485" idx="4"/>
                <a:endCxn id="1486"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494" name="Google Shape;1494;p91"/>
              <p:cNvCxnSpPr>
                <a:stCxn id="1486" idx="2"/>
                <a:endCxn id="1489"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495" name="Google Shape;1495;p91"/>
              <p:cNvCxnSpPr>
                <a:stCxn id="1486" idx="3"/>
                <a:endCxn id="1496"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497" name="Google Shape;1497;p91"/>
              <p:cNvCxnSpPr>
                <a:stCxn id="1489" idx="3"/>
                <a:endCxn id="1498"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499" name="Google Shape;1499;p91"/>
              <p:cNvCxnSpPr>
                <a:stCxn id="1498" idx="2"/>
                <a:endCxn id="1491"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491" name="Google Shape;1491;p91"/>
              <p:cNvSpPr/>
              <p:nvPr/>
            </p:nvSpPr>
            <p:spPr>
              <a:xfrm>
                <a:off x="635375" y="1313112"/>
                <a:ext cx="1595700" cy="5727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496" name="Google Shape;1496;p91"/>
              <p:cNvSpPr/>
              <p:nvPr/>
            </p:nvSpPr>
            <p:spPr>
              <a:xfrm>
                <a:off x="2490275" y="2941650"/>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498" name="Google Shape;1498;p91"/>
              <p:cNvSpPr/>
              <p:nvPr/>
            </p:nvSpPr>
            <p:spPr>
              <a:xfrm>
                <a:off x="2485350" y="3968925"/>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500" name="Google Shape;1500;p91"/>
              <p:cNvCxnSpPr>
                <a:stCxn id="1489" idx="2"/>
                <a:endCxn id="1488"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501" name="Google Shape;1501;p91"/>
            <p:cNvCxnSpPr>
              <a:stCxn id="1498" idx="2"/>
              <a:endCxn id="1496"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502" name="Google Shape;1502;p91"/>
          <p:cNvGrpSpPr/>
          <p:nvPr/>
        </p:nvGrpSpPr>
        <p:grpSpPr>
          <a:xfrm>
            <a:off x="7984201" y="4195474"/>
            <a:ext cx="884557" cy="861343"/>
            <a:chOff x="7984201" y="4195474"/>
            <a:chExt cx="884557" cy="861343"/>
          </a:xfrm>
        </p:grpSpPr>
        <p:sp>
          <p:nvSpPr>
            <p:cNvPr id="1503" name="Google Shape;1503;p9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504" name="Google Shape;1504;p9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505" name="Google Shape;1505;p91"/>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06" name="Google Shape;1506;p91"/>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507" name="Google Shape;1507;p91"/>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08" name="Google Shape;1508;p91"/>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92"/>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9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sp>
        <p:nvSpPr>
          <p:cNvPr id="1515" name="Google Shape;1515;p92"/>
          <p:cNvSpPr txBox="1"/>
          <p:nvPr/>
        </p:nvSpPr>
        <p:spPr>
          <a:xfrm>
            <a:off x="5123825" y="187350"/>
            <a:ext cx="3744900" cy="20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EEFF41"/>
              </a:solidFill>
              <a:latin typeface="Roboto Mono"/>
              <a:ea typeface="Roboto Mono"/>
              <a:cs typeface="Roboto Mono"/>
              <a:sym typeface="Roboto Mono"/>
            </a:endParaRPr>
          </a:p>
        </p:txBody>
      </p:sp>
      <p:grpSp>
        <p:nvGrpSpPr>
          <p:cNvPr id="1516" name="Google Shape;1516;p92"/>
          <p:cNvGrpSpPr/>
          <p:nvPr/>
        </p:nvGrpSpPr>
        <p:grpSpPr>
          <a:xfrm>
            <a:off x="635375" y="926625"/>
            <a:ext cx="3450600" cy="4047750"/>
            <a:chOff x="635375" y="926625"/>
            <a:chExt cx="3450600" cy="4047750"/>
          </a:xfrm>
        </p:grpSpPr>
        <p:grpSp>
          <p:nvGrpSpPr>
            <p:cNvPr id="1517" name="Google Shape;1517;p92"/>
            <p:cNvGrpSpPr/>
            <p:nvPr/>
          </p:nvGrpSpPr>
          <p:grpSpPr>
            <a:xfrm>
              <a:off x="635375" y="926625"/>
              <a:ext cx="3450600" cy="4047750"/>
              <a:chOff x="635375" y="926625"/>
              <a:chExt cx="3450600" cy="4047750"/>
            </a:xfrm>
          </p:grpSpPr>
          <p:sp>
            <p:nvSpPr>
              <p:cNvPr id="1518" name="Google Shape;1518;p92"/>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519" name="Google Shape;1519;p92"/>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520" name="Google Shape;1520;p92"/>
              <p:cNvSpPr/>
              <p:nvPr/>
            </p:nvSpPr>
            <p:spPr>
              <a:xfrm>
                <a:off x="694835" y="926625"/>
                <a:ext cx="1476900" cy="214800"/>
              </a:xfrm>
              <a:prstGeom prst="roundRect">
                <a:avLst>
                  <a:gd fmla="val 16667"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521" name="Google Shape;1521;p92"/>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522" name="Google Shape;1522;p92"/>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523" name="Google Shape;1523;p92"/>
              <p:cNvCxnSpPr>
                <a:stCxn id="1520" idx="2"/>
                <a:endCxn id="1524"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25" name="Google Shape;1525;p92"/>
              <p:cNvCxnSpPr>
                <a:stCxn id="1524" idx="4"/>
                <a:endCxn id="1518"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26" name="Google Shape;1526;p92"/>
              <p:cNvCxnSpPr>
                <a:stCxn id="1518" idx="4"/>
                <a:endCxn id="1519"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27" name="Google Shape;1527;p92"/>
              <p:cNvCxnSpPr>
                <a:stCxn id="1519" idx="2"/>
                <a:endCxn id="1522"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28" name="Google Shape;1528;p92"/>
              <p:cNvCxnSpPr>
                <a:stCxn id="1519" idx="3"/>
                <a:endCxn id="1529"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530" name="Google Shape;1530;p92"/>
              <p:cNvCxnSpPr>
                <a:stCxn id="1522" idx="3"/>
                <a:endCxn id="1531"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532" name="Google Shape;1532;p92"/>
              <p:cNvCxnSpPr>
                <a:stCxn id="1531" idx="2"/>
                <a:endCxn id="1524"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524" name="Google Shape;1524;p92"/>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529" name="Google Shape;1529;p92"/>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531" name="Google Shape;1531;p92"/>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533" name="Google Shape;1533;p92"/>
              <p:cNvCxnSpPr>
                <a:stCxn id="1522" idx="2"/>
                <a:endCxn id="1521"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534" name="Google Shape;1534;p92"/>
            <p:cNvCxnSpPr>
              <a:stCxn id="1531" idx="2"/>
              <a:endCxn id="1529"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535" name="Google Shape;1535;p92"/>
          <p:cNvGrpSpPr/>
          <p:nvPr/>
        </p:nvGrpSpPr>
        <p:grpSpPr>
          <a:xfrm>
            <a:off x="7984201" y="4195474"/>
            <a:ext cx="884557" cy="861343"/>
            <a:chOff x="7984201" y="4195474"/>
            <a:chExt cx="884557" cy="861343"/>
          </a:xfrm>
        </p:grpSpPr>
        <p:sp>
          <p:nvSpPr>
            <p:cNvPr id="1536" name="Google Shape;1536;p9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537" name="Google Shape;1537;p9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538" name="Google Shape;1538;p92"/>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39" name="Google Shape;1539;p92"/>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540" name="Google Shape;1540;p92"/>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41" name="Google Shape;1541;p92"/>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sp>
        <p:nvSpPr>
          <p:cNvPr id="1546" name="Google Shape;1546;p93"/>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9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sp>
        <p:nvSpPr>
          <p:cNvPr id="1548" name="Google Shape;1548;p93"/>
          <p:cNvSpPr txBox="1"/>
          <p:nvPr/>
        </p:nvSpPr>
        <p:spPr>
          <a:xfrm>
            <a:off x="5123825" y="187350"/>
            <a:ext cx="3744900" cy="20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EEFF41"/>
              </a:solidFill>
              <a:latin typeface="Roboto Mono"/>
              <a:ea typeface="Roboto Mono"/>
              <a:cs typeface="Roboto Mono"/>
              <a:sym typeface="Roboto Mono"/>
            </a:endParaRPr>
          </a:p>
        </p:txBody>
      </p:sp>
      <p:grpSp>
        <p:nvGrpSpPr>
          <p:cNvPr id="1549" name="Google Shape;1549;p93"/>
          <p:cNvGrpSpPr/>
          <p:nvPr/>
        </p:nvGrpSpPr>
        <p:grpSpPr>
          <a:xfrm>
            <a:off x="635375" y="926625"/>
            <a:ext cx="3450600" cy="4047750"/>
            <a:chOff x="635375" y="926625"/>
            <a:chExt cx="3450600" cy="4047750"/>
          </a:xfrm>
        </p:grpSpPr>
        <p:grpSp>
          <p:nvGrpSpPr>
            <p:cNvPr id="1550" name="Google Shape;1550;p93"/>
            <p:cNvGrpSpPr/>
            <p:nvPr/>
          </p:nvGrpSpPr>
          <p:grpSpPr>
            <a:xfrm>
              <a:off x="635375" y="926625"/>
              <a:ext cx="3450600" cy="4047750"/>
              <a:chOff x="635375" y="926625"/>
              <a:chExt cx="3450600" cy="4047750"/>
            </a:xfrm>
          </p:grpSpPr>
          <p:sp>
            <p:nvSpPr>
              <p:cNvPr id="1551" name="Google Shape;1551;p93"/>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552" name="Google Shape;1552;p93"/>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553" name="Google Shape;1553;p93"/>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554" name="Google Shape;1554;p93"/>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555" name="Google Shape;1555;p93"/>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556" name="Google Shape;1556;p93"/>
              <p:cNvCxnSpPr>
                <a:stCxn id="1553" idx="2"/>
                <a:endCxn id="1557"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58" name="Google Shape;1558;p93"/>
              <p:cNvCxnSpPr>
                <a:stCxn id="1557" idx="4"/>
                <a:endCxn id="1551"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59" name="Google Shape;1559;p93"/>
              <p:cNvCxnSpPr>
                <a:stCxn id="1551" idx="4"/>
                <a:endCxn id="1552"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60" name="Google Shape;1560;p93"/>
              <p:cNvCxnSpPr>
                <a:stCxn id="1552" idx="2"/>
                <a:endCxn id="1555"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61" name="Google Shape;1561;p93"/>
              <p:cNvCxnSpPr>
                <a:stCxn id="1552" idx="3"/>
                <a:endCxn id="1562"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563" name="Google Shape;1563;p93"/>
              <p:cNvCxnSpPr>
                <a:stCxn id="1555" idx="3"/>
                <a:endCxn id="1564"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565" name="Google Shape;1565;p93"/>
              <p:cNvCxnSpPr>
                <a:stCxn id="1564" idx="2"/>
                <a:endCxn id="1557"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557" name="Google Shape;1557;p93"/>
              <p:cNvSpPr/>
              <p:nvPr/>
            </p:nvSpPr>
            <p:spPr>
              <a:xfrm>
                <a:off x="635375" y="1313112"/>
                <a:ext cx="1595700" cy="5727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562" name="Google Shape;1562;p93"/>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564" name="Google Shape;1564;p93"/>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566" name="Google Shape;1566;p93"/>
              <p:cNvCxnSpPr>
                <a:stCxn id="1555" idx="2"/>
                <a:endCxn id="1554"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567" name="Google Shape;1567;p93"/>
            <p:cNvCxnSpPr>
              <a:stCxn id="1564" idx="2"/>
              <a:endCxn id="1562"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568" name="Google Shape;1568;p93"/>
          <p:cNvGrpSpPr/>
          <p:nvPr/>
        </p:nvGrpSpPr>
        <p:grpSpPr>
          <a:xfrm>
            <a:off x="7984201" y="4195474"/>
            <a:ext cx="884557" cy="861343"/>
            <a:chOff x="7984201" y="4195474"/>
            <a:chExt cx="884557" cy="861343"/>
          </a:xfrm>
        </p:grpSpPr>
        <p:sp>
          <p:nvSpPr>
            <p:cNvPr id="1569" name="Google Shape;1569;p9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570" name="Google Shape;1570;p9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571" name="Google Shape;1571;p93"/>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72" name="Google Shape;1572;p93"/>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573" name="Google Shape;1573;p93"/>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574" name="Google Shape;1574;p93"/>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184" name="Google Shape;184;p31"/>
          <p:cNvSpPr txBox="1"/>
          <p:nvPr>
            <p:ph idx="1" type="body"/>
          </p:nvPr>
        </p:nvSpPr>
        <p:spPr>
          <a:xfrm>
            <a:off x="311700" y="1152475"/>
            <a:ext cx="6719400" cy="153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By the end of this lesson, you should be able to:</a:t>
            </a:r>
            <a:endParaRPr/>
          </a:p>
          <a:p>
            <a:pPr indent="-342900" lvl="0" marL="457200" rtl="0" algn="l">
              <a:lnSpc>
                <a:spcPct val="150000"/>
              </a:lnSpc>
              <a:spcBef>
                <a:spcPts val="1600"/>
              </a:spcBef>
              <a:spcAft>
                <a:spcPts val="0"/>
              </a:spcAft>
              <a:buSzPts val="1800"/>
              <a:buChar char="●"/>
            </a:pPr>
            <a:r>
              <a:rPr lang="en"/>
              <a:t>u</a:t>
            </a:r>
            <a:r>
              <a:rPr lang="en"/>
              <a:t>nderstand how to have parts of the code repeat over again until something happens</a:t>
            </a:r>
            <a:endParaRPr/>
          </a:p>
        </p:txBody>
      </p:sp>
      <p:pic>
        <p:nvPicPr>
          <p:cNvPr id="185" name="Google Shape;185;p31"/>
          <p:cNvPicPr preferRelativeResize="0"/>
          <p:nvPr/>
        </p:nvPicPr>
        <p:blipFill>
          <a:blip r:embed="rId3">
            <a:alphaModFix/>
          </a:blip>
          <a:stretch>
            <a:fillRect/>
          </a:stretch>
        </p:blipFill>
        <p:spPr>
          <a:xfrm>
            <a:off x="7031050" y="1883824"/>
            <a:ext cx="1634525" cy="1634500"/>
          </a:xfrm>
          <a:prstGeom prst="rect">
            <a:avLst/>
          </a:prstGeom>
          <a:noFill/>
          <a:ln>
            <a:noFill/>
          </a:ln>
        </p:spPr>
      </p:pic>
      <p:grpSp>
        <p:nvGrpSpPr>
          <p:cNvPr id="186" name="Google Shape;186;p31"/>
          <p:cNvGrpSpPr/>
          <p:nvPr/>
        </p:nvGrpSpPr>
        <p:grpSpPr>
          <a:xfrm>
            <a:off x="7984201" y="4195474"/>
            <a:ext cx="884557" cy="861343"/>
            <a:chOff x="7984201" y="4195474"/>
            <a:chExt cx="884557" cy="861343"/>
          </a:xfrm>
        </p:grpSpPr>
        <p:sp>
          <p:nvSpPr>
            <p:cNvPr id="187" name="Google Shape;187;p3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88" name="Google Shape;188;p31"/>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grpSp>
        <p:nvGrpSpPr>
          <p:cNvPr id="1579" name="Google Shape;1579;p94"/>
          <p:cNvGrpSpPr/>
          <p:nvPr/>
        </p:nvGrpSpPr>
        <p:grpSpPr>
          <a:xfrm>
            <a:off x="4877450" y="73925"/>
            <a:ext cx="4273800" cy="5069700"/>
            <a:chOff x="4877450" y="73925"/>
            <a:chExt cx="4273800" cy="5069700"/>
          </a:xfrm>
        </p:grpSpPr>
        <p:sp>
          <p:nvSpPr>
            <p:cNvPr id="1580" name="Google Shape;1580;p94"/>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94"/>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582" name="Google Shape;1582;p9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583" name="Google Shape;1583;p94"/>
          <p:cNvGrpSpPr/>
          <p:nvPr/>
        </p:nvGrpSpPr>
        <p:grpSpPr>
          <a:xfrm>
            <a:off x="635375" y="926625"/>
            <a:ext cx="3450600" cy="4047750"/>
            <a:chOff x="635375" y="926625"/>
            <a:chExt cx="3450600" cy="4047750"/>
          </a:xfrm>
        </p:grpSpPr>
        <p:grpSp>
          <p:nvGrpSpPr>
            <p:cNvPr id="1584" name="Google Shape;1584;p94"/>
            <p:cNvGrpSpPr/>
            <p:nvPr/>
          </p:nvGrpSpPr>
          <p:grpSpPr>
            <a:xfrm>
              <a:off x="635375" y="926625"/>
              <a:ext cx="3450600" cy="4047750"/>
              <a:chOff x="635375" y="926625"/>
              <a:chExt cx="3450600" cy="4047750"/>
            </a:xfrm>
          </p:grpSpPr>
          <p:sp>
            <p:nvSpPr>
              <p:cNvPr id="1585" name="Google Shape;1585;p94"/>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586" name="Google Shape;1586;p94"/>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587" name="Google Shape;1587;p94"/>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588" name="Google Shape;1588;p94"/>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589" name="Google Shape;1589;p94"/>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590" name="Google Shape;1590;p94"/>
              <p:cNvCxnSpPr>
                <a:stCxn id="1587" idx="2"/>
                <a:endCxn id="1591"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92" name="Google Shape;1592;p94"/>
              <p:cNvCxnSpPr>
                <a:stCxn id="1591" idx="4"/>
                <a:endCxn id="1585"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93" name="Google Shape;1593;p94"/>
              <p:cNvCxnSpPr>
                <a:stCxn id="1585" idx="4"/>
                <a:endCxn id="1586"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94" name="Google Shape;1594;p94"/>
              <p:cNvCxnSpPr>
                <a:stCxn id="1586" idx="2"/>
                <a:endCxn id="1589"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595" name="Google Shape;1595;p94"/>
              <p:cNvCxnSpPr>
                <a:stCxn id="1586" idx="3"/>
                <a:endCxn id="1596"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597" name="Google Shape;1597;p94"/>
              <p:cNvCxnSpPr>
                <a:stCxn id="1589" idx="3"/>
                <a:endCxn id="1598"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599" name="Google Shape;1599;p94"/>
              <p:cNvCxnSpPr>
                <a:stCxn id="1598" idx="2"/>
                <a:endCxn id="1591"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591" name="Google Shape;1591;p94"/>
              <p:cNvSpPr/>
              <p:nvPr/>
            </p:nvSpPr>
            <p:spPr>
              <a:xfrm>
                <a:off x="635375" y="1313112"/>
                <a:ext cx="1595700" cy="5727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596" name="Google Shape;1596;p94"/>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598" name="Google Shape;1598;p94"/>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600" name="Google Shape;1600;p94"/>
              <p:cNvCxnSpPr>
                <a:stCxn id="1589" idx="2"/>
                <a:endCxn id="1588"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601" name="Google Shape;1601;p94"/>
            <p:cNvCxnSpPr>
              <a:stCxn id="1598" idx="2"/>
              <a:endCxn id="1596"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602" name="Google Shape;1602;p94"/>
          <p:cNvGrpSpPr/>
          <p:nvPr/>
        </p:nvGrpSpPr>
        <p:grpSpPr>
          <a:xfrm>
            <a:off x="7984201" y="4195474"/>
            <a:ext cx="884557" cy="861343"/>
            <a:chOff x="7984201" y="4195474"/>
            <a:chExt cx="884557" cy="861343"/>
          </a:xfrm>
        </p:grpSpPr>
        <p:sp>
          <p:nvSpPr>
            <p:cNvPr id="1603" name="Google Shape;1603;p9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604" name="Google Shape;1604;p9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605" name="Google Shape;1605;p94"/>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06" name="Google Shape;1606;p94"/>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607" name="Google Shape;1607;p94"/>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08" name="Google Shape;1608;p94"/>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grpSp>
        <p:nvGrpSpPr>
          <p:cNvPr id="1613" name="Google Shape;1613;p95"/>
          <p:cNvGrpSpPr/>
          <p:nvPr/>
        </p:nvGrpSpPr>
        <p:grpSpPr>
          <a:xfrm>
            <a:off x="4877450" y="73925"/>
            <a:ext cx="4273800" cy="5069700"/>
            <a:chOff x="4877450" y="73925"/>
            <a:chExt cx="4273800" cy="5069700"/>
          </a:xfrm>
        </p:grpSpPr>
        <p:sp>
          <p:nvSpPr>
            <p:cNvPr id="1614" name="Google Shape;1614;p95"/>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5"/>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616" name="Google Shape;1616;p9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617" name="Google Shape;1617;p95"/>
          <p:cNvGrpSpPr/>
          <p:nvPr/>
        </p:nvGrpSpPr>
        <p:grpSpPr>
          <a:xfrm>
            <a:off x="635375" y="926625"/>
            <a:ext cx="3450600" cy="4047750"/>
            <a:chOff x="635375" y="926625"/>
            <a:chExt cx="3450600" cy="4047750"/>
          </a:xfrm>
        </p:grpSpPr>
        <p:grpSp>
          <p:nvGrpSpPr>
            <p:cNvPr id="1618" name="Google Shape;1618;p95"/>
            <p:cNvGrpSpPr/>
            <p:nvPr/>
          </p:nvGrpSpPr>
          <p:grpSpPr>
            <a:xfrm>
              <a:off x="635375" y="926625"/>
              <a:ext cx="3450600" cy="4047750"/>
              <a:chOff x="635375" y="926625"/>
              <a:chExt cx="3450600" cy="4047750"/>
            </a:xfrm>
          </p:grpSpPr>
          <p:sp>
            <p:nvSpPr>
              <p:cNvPr id="1619" name="Google Shape;1619;p95"/>
              <p:cNvSpPr/>
              <p:nvPr/>
            </p:nvSpPr>
            <p:spPr>
              <a:xfrm>
                <a:off x="635375" y="205747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620" name="Google Shape;1620;p95"/>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621" name="Google Shape;1621;p95"/>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622" name="Google Shape;1622;p95"/>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623" name="Google Shape;1623;p95"/>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624" name="Google Shape;1624;p95"/>
              <p:cNvCxnSpPr>
                <a:stCxn id="1621" idx="2"/>
                <a:endCxn id="1625"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26" name="Google Shape;1626;p95"/>
              <p:cNvCxnSpPr>
                <a:stCxn id="1625" idx="4"/>
                <a:endCxn id="1619"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27" name="Google Shape;1627;p95"/>
              <p:cNvCxnSpPr>
                <a:stCxn id="1619" idx="4"/>
                <a:endCxn id="1620"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28" name="Google Shape;1628;p95"/>
              <p:cNvCxnSpPr>
                <a:stCxn id="1620" idx="2"/>
                <a:endCxn id="1623"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29" name="Google Shape;1629;p95"/>
              <p:cNvCxnSpPr>
                <a:stCxn id="1620" idx="3"/>
                <a:endCxn id="1630"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631" name="Google Shape;1631;p95"/>
              <p:cNvCxnSpPr>
                <a:stCxn id="1623" idx="3"/>
                <a:endCxn id="1632"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633" name="Google Shape;1633;p95"/>
              <p:cNvCxnSpPr>
                <a:stCxn id="1632" idx="2"/>
                <a:endCxn id="1625"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625" name="Google Shape;1625;p95"/>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630" name="Google Shape;1630;p95"/>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632" name="Google Shape;1632;p95"/>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634" name="Google Shape;1634;p95"/>
              <p:cNvCxnSpPr>
                <a:stCxn id="1623" idx="2"/>
                <a:endCxn id="1622"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635" name="Google Shape;1635;p95"/>
            <p:cNvCxnSpPr>
              <a:stCxn id="1632" idx="2"/>
              <a:endCxn id="1630"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636" name="Google Shape;1636;p95"/>
          <p:cNvGrpSpPr/>
          <p:nvPr/>
        </p:nvGrpSpPr>
        <p:grpSpPr>
          <a:xfrm>
            <a:off x="7984201" y="4195474"/>
            <a:ext cx="884557" cy="861343"/>
            <a:chOff x="7984201" y="4195474"/>
            <a:chExt cx="884557" cy="861343"/>
          </a:xfrm>
        </p:grpSpPr>
        <p:sp>
          <p:nvSpPr>
            <p:cNvPr id="1637" name="Google Shape;1637;p9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638" name="Google Shape;1638;p9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639" name="Google Shape;1639;p95"/>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40" name="Google Shape;1640;p95"/>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641" name="Google Shape;1641;p95"/>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42" name="Google Shape;1642;p95"/>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grpSp>
        <p:nvGrpSpPr>
          <p:cNvPr id="1647" name="Google Shape;1647;p96"/>
          <p:cNvGrpSpPr/>
          <p:nvPr/>
        </p:nvGrpSpPr>
        <p:grpSpPr>
          <a:xfrm>
            <a:off x="4877450" y="73925"/>
            <a:ext cx="4273800" cy="5069700"/>
            <a:chOff x="4877450" y="73925"/>
            <a:chExt cx="4273800" cy="5069700"/>
          </a:xfrm>
        </p:grpSpPr>
        <p:sp>
          <p:nvSpPr>
            <p:cNvPr id="1648" name="Google Shape;1648;p96"/>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96"/>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a:t>
              </a:r>
              <a:r>
                <a:rPr lang="en">
                  <a:solidFill>
                    <a:srgbClr val="FFFFFF"/>
                  </a:solidFill>
                  <a:latin typeface="Roboto Mono"/>
                  <a:ea typeface="Roboto Mono"/>
                  <a:cs typeface="Roboto Mono"/>
                  <a:sym typeface="Roboto Mono"/>
                </a:rPr>
                <a:t>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650" name="Google Shape;1650;p9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651" name="Google Shape;1651;p96"/>
          <p:cNvGrpSpPr/>
          <p:nvPr/>
        </p:nvGrpSpPr>
        <p:grpSpPr>
          <a:xfrm>
            <a:off x="635375" y="926625"/>
            <a:ext cx="3450600" cy="4047750"/>
            <a:chOff x="635375" y="926625"/>
            <a:chExt cx="3450600" cy="4047750"/>
          </a:xfrm>
        </p:grpSpPr>
        <p:grpSp>
          <p:nvGrpSpPr>
            <p:cNvPr id="1652" name="Google Shape;1652;p96"/>
            <p:cNvGrpSpPr/>
            <p:nvPr/>
          </p:nvGrpSpPr>
          <p:grpSpPr>
            <a:xfrm>
              <a:off x="635375" y="926625"/>
              <a:ext cx="3450600" cy="4047750"/>
              <a:chOff x="635375" y="926625"/>
              <a:chExt cx="3450600" cy="4047750"/>
            </a:xfrm>
          </p:grpSpPr>
          <p:sp>
            <p:nvSpPr>
              <p:cNvPr id="1653" name="Google Shape;1653;p96"/>
              <p:cNvSpPr/>
              <p:nvPr/>
            </p:nvSpPr>
            <p:spPr>
              <a:xfrm>
                <a:off x="635375" y="205747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654" name="Google Shape;1654;p96"/>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655" name="Google Shape;1655;p96"/>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656" name="Google Shape;1656;p96"/>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657" name="Google Shape;1657;p96"/>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658" name="Google Shape;1658;p96"/>
              <p:cNvCxnSpPr>
                <a:stCxn id="1655" idx="2"/>
                <a:endCxn id="1659"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60" name="Google Shape;1660;p96"/>
              <p:cNvCxnSpPr>
                <a:stCxn id="1659" idx="4"/>
                <a:endCxn id="1653"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61" name="Google Shape;1661;p96"/>
              <p:cNvCxnSpPr>
                <a:stCxn id="1653" idx="4"/>
                <a:endCxn id="1654"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62" name="Google Shape;1662;p96"/>
              <p:cNvCxnSpPr>
                <a:stCxn id="1654" idx="2"/>
                <a:endCxn id="1657"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63" name="Google Shape;1663;p96"/>
              <p:cNvCxnSpPr>
                <a:stCxn id="1654" idx="3"/>
                <a:endCxn id="1664"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665" name="Google Shape;1665;p96"/>
              <p:cNvCxnSpPr>
                <a:stCxn id="1657" idx="3"/>
                <a:endCxn id="1666"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667" name="Google Shape;1667;p96"/>
              <p:cNvCxnSpPr>
                <a:stCxn id="1666" idx="2"/>
                <a:endCxn id="1659"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659" name="Google Shape;1659;p96"/>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664" name="Google Shape;1664;p96"/>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666" name="Google Shape;1666;p96"/>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668" name="Google Shape;1668;p96"/>
              <p:cNvCxnSpPr>
                <a:stCxn id="1657" idx="2"/>
                <a:endCxn id="1656"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669" name="Google Shape;1669;p96"/>
            <p:cNvCxnSpPr>
              <a:stCxn id="1666" idx="2"/>
              <a:endCxn id="1664"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670" name="Google Shape;1670;p96"/>
          <p:cNvGrpSpPr/>
          <p:nvPr/>
        </p:nvGrpSpPr>
        <p:grpSpPr>
          <a:xfrm>
            <a:off x="7984201" y="4195474"/>
            <a:ext cx="884557" cy="861343"/>
            <a:chOff x="7984201" y="4195474"/>
            <a:chExt cx="884557" cy="861343"/>
          </a:xfrm>
        </p:grpSpPr>
        <p:sp>
          <p:nvSpPr>
            <p:cNvPr id="1671" name="Google Shape;1671;p9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672" name="Google Shape;1672;p9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673" name="Google Shape;1673;p96"/>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74" name="Google Shape;1674;p96"/>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675" name="Google Shape;1675;p96"/>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676" name="Google Shape;1676;p96"/>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grpSp>
        <p:nvGrpSpPr>
          <p:cNvPr id="1681" name="Google Shape;1681;p97"/>
          <p:cNvGrpSpPr/>
          <p:nvPr/>
        </p:nvGrpSpPr>
        <p:grpSpPr>
          <a:xfrm>
            <a:off x="4877450" y="73925"/>
            <a:ext cx="4273800" cy="5069700"/>
            <a:chOff x="4877450" y="73925"/>
            <a:chExt cx="4273800" cy="5069700"/>
          </a:xfrm>
        </p:grpSpPr>
        <p:sp>
          <p:nvSpPr>
            <p:cNvPr id="1682" name="Google Shape;1682;p97"/>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97"/>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684" name="Google Shape;1684;p9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685" name="Google Shape;1685;p97"/>
          <p:cNvGrpSpPr/>
          <p:nvPr/>
        </p:nvGrpSpPr>
        <p:grpSpPr>
          <a:xfrm>
            <a:off x="635375" y="926625"/>
            <a:ext cx="3450600" cy="4047750"/>
            <a:chOff x="635375" y="926625"/>
            <a:chExt cx="3450600" cy="4047750"/>
          </a:xfrm>
        </p:grpSpPr>
        <p:grpSp>
          <p:nvGrpSpPr>
            <p:cNvPr id="1686" name="Google Shape;1686;p97"/>
            <p:cNvGrpSpPr/>
            <p:nvPr/>
          </p:nvGrpSpPr>
          <p:grpSpPr>
            <a:xfrm>
              <a:off x="635375" y="926625"/>
              <a:ext cx="3450600" cy="4047750"/>
              <a:chOff x="635375" y="926625"/>
              <a:chExt cx="3450600" cy="4047750"/>
            </a:xfrm>
          </p:grpSpPr>
          <p:sp>
            <p:nvSpPr>
              <p:cNvPr id="1687" name="Google Shape;1687;p97"/>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688" name="Google Shape;1688;p97"/>
              <p:cNvSpPr/>
              <p:nvPr/>
            </p:nvSpPr>
            <p:spPr>
              <a:xfrm>
                <a:off x="694777" y="2788645"/>
                <a:ext cx="1476900" cy="8589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689" name="Google Shape;1689;p97"/>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690" name="Google Shape;1690;p97"/>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691" name="Google Shape;1691;p97"/>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692" name="Google Shape;1692;p97"/>
              <p:cNvCxnSpPr>
                <a:stCxn id="1689" idx="2"/>
                <a:endCxn id="1693"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94" name="Google Shape;1694;p97"/>
              <p:cNvCxnSpPr>
                <a:stCxn id="1693" idx="4"/>
                <a:endCxn id="1687"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95" name="Google Shape;1695;p97"/>
              <p:cNvCxnSpPr>
                <a:stCxn id="1687" idx="4"/>
                <a:endCxn id="1688"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96" name="Google Shape;1696;p97"/>
              <p:cNvCxnSpPr>
                <a:stCxn id="1688" idx="2"/>
                <a:endCxn id="1691"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697" name="Google Shape;1697;p97"/>
              <p:cNvCxnSpPr>
                <a:stCxn id="1688" idx="3"/>
                <a:endCxn id="1698"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699" name="Google Shape;1699;p97"/>
              <p:cNvCxnSpPr>
                <a:stCxn id="1691" idx="3"/>
                <a:endCxn id="1700"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701" name="Google Shape;1701;p97"/>
              <p:cNvCxnSpPr>
                <a:stCxn id="1700" idx="2"/>
                <a:endCxn id="1693"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693" name="Google Shape;1693;p97"/>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698" name="Google Shape;1698;p97"/>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700" name="Google Shape;1700;p97"/>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702" name="Google Shape;1702;p97"/>
              <p:cNvCxnSpPr>
                <a:stCxn id="1691" idx="2"/>
                <a:endCxn id="1690"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703" name="Google Shape;1703;p97"/>
            <p:cNvCxnSpPr>
              <a:stCxn id="1700" idx="2"/>
              <a:endCxn id="1698"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704" name="Google Shape;1704;p97"/>
          <p:cNvGrpSpPr/>
          <p:nvPr/>
        </p:nvGrpSpPr>
        <p:grpSpPr>
          <a:xfrm>
            <a:off x="7984201" y="4195474"/>
            <a:ext cx="884557" cy="861343"/>
            <a:chOff x="7984201" y="4195474"/>
            <a:chExt cx="884557" cy="861343"/>
          </a:xfrm>
        </p:grpSpPr>
        <p:sp>
          <p:nvSpPr>
            <p:cNvPr id="1705" name="Google Shape;1705;p9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706" name="Google Shape;1706;p9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707" name="Google Shape;1707;p97"/>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08" name="Google Shape;1708;p97"/>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709" name="Google Shape;1709;p97"/>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10" name="Google Shape;1710;p97"/>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grpSp>
        <p:nvGrpSpPr>
          <p:cNvPr id="1715" name="Google Shape;1715;p98"/>
          <p:cNvGrpSpPr/>
          <p:nvPr/>
        </p:nvGrpSpPr>
        <p:grpSpPr>
          <a:xfrm>
            <a:off x="4877450" y="73925"/>
            <a:ext cx="4273800" cy="5069700"/>
            <a:chOff x="4877450" y="73925"/>
            <a:chExt cx="4273800" cy="5069700"/>
          </a:xfrm>
        </p:grpSpPr>
        <p:sp>
          <p:nvSpPr>
            <p:cNvPr id="1716" name="Google Shape;1716;p98"/>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98"/>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Clr>
                  <a:schemeClr val="dk1"/>
                </a:buClr>
                <a:buSzPts val="1100"/>
                <a:buFont typeface="Arial"/>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718" name="Google Shape;1718;p9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719" name="Google Shape;1719;p98"/>
          <p:cNvGrpSpPr/>
          <p:nvPr/>
        </p:nvGrpSpPr>
        <p:grpSpPr>
          <a:xfrm>
            <a:off x="635375" y="926625"/>
            <a:ext cx="3450600" cy="4047750"/>
            <a:chOff x="635375" y="926625"/>
            <a:chExt cx="3450600" cy="4047750"/>
          </a:xfrm>
        </p:grpSpPr>
        <p:grpSp>
          <p:nvGrpSpPr>
            <p:cNvPr id="1720" name="Google Shape;1720;p98"/>
            <p:cNvGrpSpPr/>
            <p:nvPr/>
          </p:nvGrpSpPr>
          <p:grpSpPr>
            <a:xfrm>
              <a:off x="635375" y="926625"/>
              <a:ext cx="3450600" cy="4047750"/>
              <a:chOff x="635375" y="926625"/>
              <a:chExt cx="3450600" cy="4047750"/>
            </a:xfrm>
          </p:grpSpPr>
          <p:sp>
            <p:nvSpPr>
              <p:cNvPr id="1721" name="Google Shape;1721;p98"/>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722" name="Google Shape;1722;p98"/>
              <p:cNvSpPr/>
              <p:nvPr/>
            </p:nvSpPr>
            <p:spPr>
              <a:xfrm>
                <a:off x="694777" y="2788645"/>
                <a:ext cx="1476900" cy="8589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723" name="Google Shape;1723;p98"/>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724" name="Google Shape;1724;p98"/>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725" name="Google Shape;1725;p98"/>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726" name="Google Shape;1726;p98"/>
              <p:cNvCxnSpPr>
                <a:stCxn id="1723" idx="2"/>
                <a:endCxn id="1727"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28" name="Google Shape;1728;p98"/>
              <p:cNvCxnSpPr>
                <a:stCxn id="1727" idx="4"/>
                <a:endCxn id="1721"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29" name="Google Shape;1729;p98"/>
              <p:cNvCxnSpPr>
                <a:stCxn id="1721" idx="4"/>
                <a:endCxn id="1722"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30" name="Google Shape;1730;p98"/>
              <p:cNvCxnSpPr>
                <a:stCxn id="1722" idx="2"/>
                <a:endCxn id="1725"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31" name="Google Shape;1731;p98"/>
              <p:cNvCxnSpPr>
                <a:stCxn id="1722" idx="3"/>
                <a:endCxn id="1732"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733" name="Google Shape;1733;p98"/>
              <p:cNvCxnSpPr>
                <a:stCxn id="1725" idx="3"/>
                <a:endCxn id="1734"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735" name="Google Shape;1735;p98"/>
              <p:cNvCxnSpPr>
                <a:stCxn id="1734" idx="2"/>
                <a:endCxn id="1727"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727" name="Google Shape;1727;p98"/>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732" name="Google Shape;1732;p98"/>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734" name="Google Shape;1734;p98"/>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736" name="Google Shape;1736;p98"/>
              <p:cNvCxnSpPr>
                <a:stCxn id="1725" idx="2"/>
                <a:endCxn id="1724"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737" name="Google Shape;1737;p98"/>
            <p:cNvCxnSpPr>
              <a:stCxn id="1734" idx="2"/>
              <a:endCxn id="1732"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738" name="Google Shape;1738;p98"/>
          <p:cNvGrpSpPr/>
          <p:nvPr/>
        </p:nvGrpSpPr>
        <p:grpSpPr>
          <a:xfrm>
            <a:off x="7984201" y="4195474"/>
            <a:ext cx="884557" cy="861343"/>
            <a:chOff x="7984201" y="4195474"/>
            <a:chExt cx="884557" cy="861343"/>
          </a:xfrm>
        </p:grpSpPr>
        <p:sp>
          <p:nvSpPr>
            <p:cNvPr id="1739" name="Google Shape;1739;p9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740" name="Google Shape;1740;p9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741" name="Google Shape;1741;p98"/>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42" name="Google Shape;1742;p98"/>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743" name="Google Shape;1743;p98"/>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44" name="Google Shape;1744;p98"/>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8" name="Shape 1748"/>
        <p:cNvGrpSpPr/>
        <p:nvPr/>
      </p:nvGrpSpPr>
      <p:grpSpPr>
        <a:xfrm>
          <a:off x="0" y="0"/>
          <a:ext cx="0" cy="0"/>
          <a:chOff x="0" y="0"/>
          <a:chExt cx="0" cy="0"/>
        </a:xfrm>
      </p:grpSpPr>
      <p:grpSp>
        <p:nvGrpSpPr>
          <p:cNvPr id="1749" name="Google Shape;1749;p99"/>
          <p:cNvGrpSpPr/>
          <p:nvPr/>
        </p:nvGrpSpPr>
        <p:grpSpPr>
          <a:xfrm>
            <a:off x="4877450" y="73925"/>
            <a:ext cx="4273800" cy="5069700"/>
            <a:chOff x="4877450" y="73925"/>
            <a:chExt cx="4273800" cy="5069700"/>
          </a:xfrm>
        </p:grpSpPr>
        <p:sp>
          <p:nvSpPr>
            <p:cNvPr id="1750" name="Google Shape;1750;p99"/>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99"/>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752" name="Google Shape;1752;p99"/>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True</a:t>
            </a:r>
            <a:endParaRPr b="1" sz="1100">
              <a:solidFill>
                <a:srgbClr val="FF0000"/>
              </a:solidFill>
              <a:latin typeface="Roboto Mono"/>
              <a:ea typeface="Roboto Mono"/>
              <a:cs typeface="Roboto Mono"/>
              <a:sym typeface="Roboto Mono"/>
            </a:endParaRPr>
          </a:p>
        </p:txBody>
      </p:sp>
      <p:sp>
        <p:nvSpPr>
          <p:cNvPr id="1753" name="Google Shape;1753;p9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754" name="Google Shape;1754;p99"/>
          <p:cNvGrpSpPr/>
          <p:nvPr/>
        </p:nvGrpSpPr>
        <p:grpSpPr>
          <a:xfrm>
            <a:off x="635375" y="926625"/>
            <a:ext cx="3450600" cy="4047750"/>
            <a:chOff x="635375" y="926625"/>
            <a:chExt cx="3450600" cy="4047750"/>
          </a:xfrm>
        </p:grpSpPr>
        <p:grpSp>
          <p:nvGrpSpPr>
            <p:cNvPr id="1755" name="Google Shape;1755;p99"/>
            <p:cNvGrpSpPr/>
            <p:nvPr/>
          </p:nvGrpSpPr>
          <p:grpSpPr>
            <a:xfrm>
              <a:off x="635375" y="926625"/>
              <a:ext cx="3450600" cy="4047750"/>
              <a:chOff x="635375" y="926625"/>
              <a:chExt cx="3450600" cy="4047750"/>
            </a:xfrm>
          </p:grpSpPr>
          <p:sp>
            <p:nvSpPr>
              <p:cNvPr id="1756" name="Google Shape;1756;p99"/>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757" name="Google Shape;1757;p99"/>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758" name="Google Shape;1758;p99"/>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759" name="Google Shape;1759;p99"/>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760" name="Google Shape;1760;p99"/>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761" name="Google Shape;1761;p99"/>
              <p:cNvCxnSpPr>
                <a:stCxn id="1758" idx="2"/>
                <a:endCxn id="1762"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63" name="Google Shape;1763;p99"/>
              <p:cNvCxnSpPr>
                <a:stCxn id="1762" idx="4"/>
                <a:endCxn id="1756"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64" name="Google Shape;1764;p99"/>
              <p:cNvCxnSpPr>
                <a:stCxn id="1756" idx="4"/>
                <a:endCxn id="1757"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65" name="Google Shape;1765;p99"/>
              <p:cNvCxnSpPr>
                <a:stCxn id="1757" idx="2"/>
                <a:endCxn id="1760"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766" name="Google Shape;1766;p99"/>
              <p:cNvCxnSpPr>
                <a:stCxn id="1757" idx="3"/>
                <a:endCxn id="1767" idx="5"/>
              </p:cNvCxnSpPr>
              <p:nvPr/>
            </p:nvCxnSpPr>
            <p:spPr>
              <a:xfrm>
                <a:off x="2171677" y="3218095"/>
                <a:ext cx="388500" cy="3300"/>
              </a:xfrm>
              <a:prstGeom prst="straightConnector1">
                <a:avLst/>
              </a:prstGeom>
              <a:noFill/>
              <a:ln cap="flat" cmpd="sng" w="9525">
                <a:solidFill>
                  <a:srgbClr val="FF0000"/>
                </a:solidFill>
                <a:prstDash val="solid"/>
                <a:round/>
                <a:headEnd len="med" w="med" type="none"/>
                <a:tailEnd len="med" w="med" type="triangle"/>
              </a:ln>
            </p:spPr>
          </p:cxnSp>
          <p:cxnSp>
            <p:nvCxnSpPr>
              <p:cNvPr id="1768" name="Google Shape;1768;p99"/>
              <p:cNvCxnSpPr>
                <a:stCxn id="1760" idx="3"/>
                <a:endCxn id="1769"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770" name="Google Shape;1770;p99"/>
              <p:cNvCxnSpPr>
                <a:stCxn id="1769" idx="2"/>
                <a:endCxn id="1762"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762" name="Google Shape;1762;p99"/>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767" name="Google Shape;1767;p99"/>
              <p:cNvSpPr/>
              <p:nvPr/>
            </p:nvSpPr>
            <p:spPr>
              <a:xfrm>
                <a:off x="2490275" y="2941650"/>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769" name="Google Shape;1769;p99"/>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771" name="Google Shape;1771;p99"/>
              <p:cNvCxnSpPr>
                <a:stCxn id="1760" idx="2"/>
                <a:endCxn id="1759"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772" name="Google Shape;1772;p99"/>
            <p:cNvCxnSpPr>
              <a:stCxn id="1769" idx="2"/>
              <a:endCxn id="1767"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773" name="Google Shape;1773;p99"/>
          <p:cNvGrpSpPr/>
          <p:nvPr/>
        </p:nvGrpSpPr>
        <p:grpSpPr>
          <a:xfrm>
            <a:off x="7984201" y="4195474"/>
            <a:ext cx="884557" cy="861343"/>
            <a:chOff x="7984201" y="4195474"/>
            <a:chExt cx="884557" cy="861343"/>
          </a:xfrm>
        </p:grpSpPr>
        <p:sp>
          <p:nvSpPr>
            <p:cNvPr id="1774" name="Google Shape;1774;p9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775" name="Google Shape;1775;p9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776" name="Google Shape;1776;p99"/>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777" name="Google Shape;1777;p99"/>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78" name="Google Shape;1778;p99"/>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grpSp>
        <p:nvGrpSpPr>
          <p:cNvPr id="1783" name="Google Shape;1783;p100"/>
          <p:cNvGrpSpPr/>
          <p:nvPr/>
        </p:nvGrpSpPr>
        <p:grpSpPr>
          <a:xfrm>
            <a:off x="4877450" y="73925"/>
            <a:ext cx="4273800" cy="5069700"/>
            <a:chOff x="4877450" y="73925"/>
            <a:chExt cx="4273800" cy="5069700"/>
          </a:xfrm>
        </p:grpSpPr>
        <p:sp>
          <p:nvSpPr>
            <p:cNvPr id="1784" name="Google Shape;1784;p100"/>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00"/>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786" name="Google Shape;1786;p100"/>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True</a:t>
            </a:r>
            <a:endParaRPr b="1" sz="1100">
              <a:solidFill>
                <a:srgbClr val="FF0000"/>
              </a:solidFill>
              <a:latin typeface="Roboto Mono"/>
              <a:ea typeface="Roboto Mono"/>
              <a:cs typeface="Roboto Mono"/>
              <a:sym typeface="Roboto Mono"/>
            </a:endParaRPr>
          </a:p>
        </p:txBody>
      </p:sp>
      <p:sp>
        <p:nvSpPr>
          <p:cNvPr id="1787" name="Google Shape;1787;p100"/>
          <p:cNvSpPr txBox="1"/>
          <p:nvPr>
            <p:ph type="title"/>
          </p:nvPr>
        </p:nvSpPr>
        <p:spPr>
          <a:xfrm>
            <a:off x="311700" y="292625"/>
            <a:ext cx="445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788" name="Google Shape;1788;p100"/>
          <p:cNvGrpSpPr/>
          <p:nvPr/>
        </p:nvGrpSpPr>
        <p:grpSpPr>
          <a:xfrm>
            <a:off x="7984201" y="4195474"/>
            <a:ext cx="884557" cy="861343"/>
            <a:chOff x="7984201" y="4195474"/>
            <a:chExt cx="884557" cy="861343"/>
          </a:xfrm>
        </p:grpSpPr>
        <p:sp>
          <p:nvSpPr>
            <p:cNvPr id="1789" name="Google Shape;1789;p10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790" name="Google Shape;1790;p10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791" name="Google Shape;1791;p100"/>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792" name="Google Shape;1792;p100"/>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793" name="Google Shape;1793;p100"/>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grpSp>
        <p:nvGrpSpPr>
          <p:cNvPr id="1794" name="Google Shape;1794;p100"/>
          <p:cNvGrpSpPr/>
          <p:nvPr/>
        </p:nvGrpSpPr>
        <p:grpSpPr>
          <a:xfrm>
            <a:off x="635375" y="926625"/>
            <a:ext cx="3450600" cy="4047750"/>
            <a:chOff x="635375" y="926625"/>
            <a:chExt cx="3450600" cy="4047750"/>
          </a:xfrm>
        </p:grpSpPr>
        <p:grpSp>
          <p:nvGrpSpPr>
            <p:cNvPr id="1795" name="Google Shape;1795;p100"/>
            <p:cNvGrpSpPr/>
            <p:nvPr/>
          </p:nvGrpSpPr>
          <p:grpSpPr>
            <a:xfrm>
              <a:off x="635375" y="926625"/>
              <a:ext cx="3450600" cy="4047750"/>
              <a:chOff x="635375" y="926625"/>
              <a:chExt cx="3450600" cy="4047750"/>
            </a:xfrm>
          </p:grpSpPr>
          <p:sp>
            <p:nvSpPr>
              <p:cNvPr id="1796" name="Google Shape;1796;p100"/>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797" name="Google Shape;1797;p100"/>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798" name="Google Shape;1798;p100"/>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799" name="Google Shape;1799;p100"/>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800" name="Google Shape;1800;p100"/>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801" name="Google Shape;1801;p100"/>
              <p:cNvCxnSpPr>
                <a:stCxn id="1798" idx="2"/>
                <a:endCxn id="1802"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03" name="Google Shape;1803;p100"/>
              <p:cNvCxnSpPr>
                <a:stCxn id="1802" idx="4"/>
                <a:endCxn id="1796"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04" name="Google Shape;1804;p100"/>
              <p:cNvCxnSpPr>
                <a:stCxn id="1796" idx="4"/>
                <a:endCxn id="1797"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05" name="Google Shape;1805;p100"/>
              <p:cNvCxnSpPr>
                <a:stCxn id="1797" idx="2"/>
                <a:endCxn id="1800"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06" name="Google Shape;1806;p100"/>
              <p:cNvCxnSpPr>
                <a:stCxn id="1797" idx="3"/>
                <a:endCxn id="1807" idx="5"/>
              </p:cNvCxnSpPr>
              <p:nvPr/>
            </p:nvCxnSpPr>
            <p:spPr>
              <a:xfrm>
                <a:off x="2171677" y="3218095"/>
                <a:ext cx="388500" cy="3300"/>
              </a:xfrm>
              <a:prstGeom prst="straightConnector1">
                <a:avLst/>
              </a:prstGeom>
              <a:noFill/>
              <a:ln cap="flat" cmpd="sng" w="9525">
                <a:solidFill>
                  <a:srgbClr val="FF0000"/>
                </a:solidFill>
                <a:prstDash val="solid"/>
                <a:round/>
                <a:headEnd len="med" w="med" type="none"/>
                <a:tailEnd len="med" w="med" type="triangle"/>
              </a:ln>
            </p:spPr>
          </p:cxnSp>
          <p:cxnSp>
            <p:nvCxnSpPr>
              <p:cNvPr id="1808" name="Google Shape;1808;p100"/>
              <p:cNvCxnSpPr>
                <a:stCxn id="1800" idx="3"/>
                <a:endCxn id="1809"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810" name="Google Shape;1810;p100"/>
              <p:cNvCxnSpPr>
                <a:stCxn id="1809" idx="2"/>
                <a:endCxn id="1802"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802" name="Google Shape;1802;p100"/>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807" name="Google Shape;1807;p100"/>
              <p:cNvSpPr/>
              <p:nvPr/>
            </p:nvSpPr>
            <p:spPr>
              <a:xfrm>
                <a:off x="2490275" y="2941650"/>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809" name="Google Shape;1809;p100"/>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811" name="Google Shape;1811;p100"/>
              <p:cNvCxnSpPr>
                <a:stCxn id="1800" idx="2"/>
                <a:endCxn id="1799"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812" name="Google Shape;1812;p100"/>
            <p:cNvCxnSpPr>
              <a:stCxn id="1809" idx="2"/>
              <a:endCxn id="1807"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grpSp>
        <p:nvGrpSpPr>
          <p:cNvPr id="1817" name="Google Shape;1817;p101"/>
          <p:cNvGrpSpPr/>
          <p:nvPr/>
        </p:nvGrpSpPr>
        <p:grpSpPr>
          <a:xfrm>
            <a:off x="4877450" y="73925"/>
            <a:ext cx="4273800" cy="5069700"/>
            <a:chOff x="4877450" y="73925"/>
            <a:chExt cx="4273800" cy="5069700"/>
          </a:xfrm>
        </p:grpSpPr>
        <p:sp>
          <p:nvSpPr>
            <p:cNvPr id="1818" name="Google Shape;1818;p101"/>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01"/>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820" name="Google Shape;1820;p10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821" name="Google Shape;1821;p101"/>
          <p:cNvGrpSpPr/>
          <p:nvPr/>
        </p:nvGrpSpPr>
        <p:grpSpPr>
          <a:xfrm>
            <a:off x="635375" y="926625"/>
            <a:ext cx="3450600" cy="4047750"/>
            <a:chOff x="635375" y="926625"/>
            <a:chExt cx="3450600" cy="4047750"/>
          </a:xfrm>
        </p:grpSpPr>
        <p:grpSp>
          <p:nvGrpSpPr>
            <p:cNvPr id="1822" name="Google Shape;1822;p101"/>
            <p:cNvGrpSpPr/>
            <p:nvPr/>
          </p:nvGrpSpPr>
          <p:grpSpPr>
            <a:xfrm>
              <a:off x="635375" y="926625"/>
              <a:ext cx="3450600" cy="4047750"/>
              <a:chOff x="635375" y="926625"/>
              <a:chExt cx="3450600" cy="4047750"/>
            </a:xfrm>
          </p:grpSpPr>
          <p:sp>
            <p:nvSpPr>
              <p:cNvPr id="1823" name="Google Shape;1823;p101"/>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824" name="Google Shape;1824;p101"/>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825" name="Google Shape;1825;p101"/>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826" name="Google Shape;1826;p101"/>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827" name="Google Shape;1827;p101"/>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828" name="Google Shape;1828;p101"/>
              <p:cNvCxnSpPr>
                <a:stCxn id="1825" idx="2"/>
                <a:endCxn id="1829"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30" name="Google Shape;1830;p101"/>
              <p:cNvCxnSpPr>
                <a:stCxn id="1829" idx="4"/>
                <a:endCxn id="1823"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31" name="Google Shape;1831;p101"/>
              <p:cNvCxnSpPr>
                <a:stCxn id="1823" idx="4"/>
                <a:endCxn id="1824"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32" name="Google Shape;1832;p101"/>
              <p:cNvCxnSpPr>
                <a:stCxn id="1824" idx="2"/>
                <a:endCxn id="1827"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33" name="Google Shape;1833;p101"/>
              <p:cNvCxnSpPr>
                <a:stCxn id="1824" idx="3"/>
                <a:endCxn id="1834"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835" name="Google Shape;1835;p101"/>
              <p:cNvCxnSpPr>
                <a:stCxn id="1827" idx="3"/>
                <a:endCxn id="1836"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837" name="Google Shape;1837;p101"/>
              <p:cNvCxnSpPr>
                <a:stCxn id="1836" idx="2"/>
                <a:endCxn id="1829"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829" name="Google Shape;1829;p101"/>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834" name="Google Shape;1834;p101"/>
              <p:cNvSpPr/>
              <p:nvPr/>
            </p:nvSpPr>
            <p:spPr>
              <a:xfrm>
                <a:off x="2490275" y="2941650"/>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836" name="Google Shape;1836;p101"/>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838" name="Google Shape;1838;p101"/>
              <p:cNvCxnSpPr>
                <a:stCxn id="1827" idx="2"/>
                <a:endCxn id="1826"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839" name="Google Shape;1839;p101"/>
            <p:cNvCxnSpPr>
              <a:stCxn id="1836" idx="2"/>
              <a:endCxn id="1834"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cxnSp>
        <p:nvCxnSpPr>
          <p:cNvPr id="1840" name="Google Shape;1840;p101"/>
          <p:cNvCxnSpPr/>
          <p:nvPr/>
        </p:nvCxnSpPr>
        <p:spPr>
          <a:xfrm rot="10800000">
            <a:off x="2159638" y="1599600"/>
            <a:ext cx="1856400" cy="1621800"/>
          </a:xfrm>
          <a:prstGeom prst="bentConnector3">
            <a:avLst>
              <a:gd fmla="val -16595" name="adj1"/>
            </a:avLst>
          </a:prstGeom>
          <a:noFill/>
          <a:ln cap="flat" cmpd="sng" w="19050">
            <a:solidFill>
              <a:srgbClr val="FF0000"/>
            </a:solidFill>
            <a:prstDash val="solid"/>
            <a:round/>
            <a:headEnd len="med" w="med" type="none"/>
            <a:tailEnd len="med" w="med" type="triangle"/>
          </a:ln>
        </p:spPr>
      </p:cxnSp>
      <p:grpSp>
        <p:nvGrpSpPr>
          <p:cNvPr id="1841" name="Google Shape;1841;p101"/>
          <p:cNvGrpSpPr/>
          <p:nvPr/>
        </p:nvGrpSpPr>
        <p:grpSpPr>
          <a:xfrm>
            <a:off x="7984201" y="4195474"/>
            <a:ext cx="884557" cy="861343"/>
            <a:chOff x="7984201" y="4195474"/>
            <a:chExt cx="884557" cy="861343"/>
          </a:xfrm>
        </p:grpSpPr>
        <p:sp>
          <p:nvSpPr>
            <p:cNvPr id="1842" name="Google Shape;1842;p10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843" name="Google Shape;1843;p10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844" name="Google Shape;1844;p101"/>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845" name="Google Shape;1845;p101"/>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846" name="Google Shape;1846;p101"/>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847" name="Google Shape;1847;p101"/>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grpSp>
        <p:nvGrpSpPr>
          <p:cNvPr id="1852" name="Google Shape;1852;p102"/>
          <p:cNvGrpSpPr/>
          <p:nvPr/>
        </p:nvGrpSpPr>
        <p:grpSpPr>
          <a:xfrm>
            <a:off x="4877450" y="73925"/>
            <a:ext cx="4273800" cy="5069700"/>
            <a:chOff x="4877450" y="73925"/>
            <a:chExt cx="4273800" cy="5069700"/>
          </a:xfrm>
        </p:grpSpPr>
        <p:sp>
          <p:nvSpPr>
            <p:cNvPr id="1853" name="Google Shape;1853;p102"/>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02"/>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a:solidFill>
                    <a:schemeClr val="lt1"/>
                  </a:solidFill>
                  <a:highlight>
                    <a:srgbClr val="666666"/>
                  </a:highlight>
                  <a:latin typeface="Roboto Mono"/>
                  <a:ea typeface="Roboto Mono"/>
                  <a:cs typeface="Roboto Mono"/>
                  <a:sym typeface="Roboto Mono"/>
                </a:rPr>
                <a:t>label .</a:t>
              </a:r>
              <a:r>
                <a:rPr lang="en">
                  <a:solidFill>
                    <a:srgbClr val="FFD966"/>
                  </a:solidFill>
                  <a:highlight>
                    <a:srgbClr val="666666"/>
                  </a:highlight>
                  <a:latin typeface="Roboto Mono"/>
                  <a:ea typeface="Roboto Mono"/>
                  <a:cs typeface="Roboto Mono"/>
                  <a:sym typeface="Roboto Mono"/>
                </a:rPr>
                <a:t>menu</a:t>
              </a:r>
              <a:endParaRPr>
                <a:solidFill>
                  <a:srgbClr val="FFD966"/>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a:t>
              </a:r>
              <a:r>
                <a:rPr lang="en">
                  <a:solidFill>
                    <a:schemeClr val="lt1"/>
                  </a:solidFill>
                  <a:highlight>
                    <a:srgbClr val="666666"/>
                  </a:highlight>
                  <a:latin typeface="Roboto Mono"/>
                  <a:ea typeface="Roboto Mono"/>
                  <a:cs typeface="Roboto Mono"/>
                  <a:sym typeface="Roboto Mono"/>
                </a:rPr>
                <a:t>goto</a:t>
              </a:r>
              <a:r>
                <a:rPr lang="en">
                  <a:solidFill>
                    <a:schemeClr val="lt1"/>
                  </a:solidFill>
                  <a:highlight>
                    <a:srgbClr val="666666"/>
                  </a:highlight>
                  <a:latin typeface="Roboto Mono"/>
                  <a:ea typeface="Roboto Mono"/>
                  <a:cs typeface="Roboto Mono"/>
                  <a:sym typeface="Roboto Mono"/>
                </a:rPr>
                <a:t> .</a:t>
              </a:r>
              <a:r>
                <a:rPr lang="en">
                  <a:solidFill>
                    <a:srgbClr val="FFD966"/>
                  </a:solidFill>
                  <a:highlight>
                    <a:srgbClr val="666666"/>
                  </a:highlight>
                  <a:latin typeface="Roboto Mono"/>
                  <a:ea typeface="Roboto Mono"/>
                  <a:cs typeface="Roboto Mono"/>
                  <a:sym typeface="Roboto Mono"/>
                </a:rPr>
                <a:t>menu</a:t>
              </a:r>
              <a:endParaRPr>
                <a:solidFill>
                  <a:schemeClr val="lt1"/>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855" name="Google Shape;1855;p102"/>
          <p:cNvSpPr txBox="1"/>
          <p:nvPr>
            <p:ph type="title"/>
          </p:nvPr>
        </p:nvSpPr>
        <p:spPr>
          <a:xfrm>
            <a:off x="311700" y="292625"/>
            <a:ext cx="436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856" name="Google Shape;1856;p102"/>
          <p:cNvGrpSpPr/>
          <p:nvPr/>
        </p:nvGrpSpPr>
        <p:grpSpPr>
          <a:xfrm>
            <a:off x="635375" y="926625"/>
            <a:ext cx="3450600" cy="4047750"/>
            <a:chOff x="635375" y="926625"/>
            <a:chExt cx="3450600" cy="4047750"/>
          </a:xfrm>
        </p:grpSpPr>
        <p:grpSp>
          <p:nvGrpSpPr>
            <p:cNvPr id="1857" name="Google Shape;1857;p102"/>
            <p:cNvGrpSpPr/>
            <p:nvPr/>
          </p:nvGrpSpPr>
          <p:grpSpPr>
            <a:xfrm>
              <a:off x="635375" y="926625"/>
              <a:ext cx="3450600" cy="4047750"/>
              <a:chOff x="635375" y="926625"/>
              <a:chExt cx="3450600" cy="4047750"/>
            </a:xfrm>
          </p:grpSpPr>
          <p:sp>
            <p:nvSpPr>
              <p:cNvPr id="1858" name="Google Shape;1858;p102"/>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859" name="Google Shape;1859;p102"/>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860" name="Google Shape;1860;p102"/>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861" name="Google Shape;1861;p102"/>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862" name="Google Shape;1862;p102"/>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863" name="Google Shape;1863;p102"/>
              <p:cNvCxnSpPr>
                <a:stCxn id="1860" idx="2"/>
                <a:endCxn id="1864"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65" name="Google Shape;1865;p102"/>
              <p:cNvCxnSpPr>
                <a:stCxn id="1864" idx="4"/>
                <a:endCxn id="1858"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66" name="Google Shape;1866;p102"/>
              <p:cNvCxnSpPr>
                <a:stCxn id="1858" idx="4"/>
                <a:endCxn id="1859"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67" name="Google Shape;1867;p102"/>
              <p:cNvCxnSpPr>
                <a:stCxn id="1859" idx="2"/>
                <a:endCxn id="1862"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868" name="Google Shape;1868;p102"/>
              <p:cNvCxnSpPr>
                <a:stCxn id="1859" idx="3"/>
                <a:endCxn id="1869"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870" name="Google Shape;1870;p102"/>
              <p:cNvCxnSpPr>
                <a:stCxn id="1862" idx="3"/>
                <a:endCxn id="1871"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872" name="Google Shape;1872;p102"/>
              <p:cNvCxnSpPr>
                <a:stCxn id="1871" idx="2"/>
                <a:endCxn id="1864"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864" name="Google Shape;1864;p102"/>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869" name="Google Shape;1869;p102"/>
              <p:cNvSpPr/>
              <p:nvPr/>
            </p:nvSpPr>
            <p:spPr>
              <a:xfrm>
                <a:off x="2490275" y="2941650"/>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871" name="Google Shape;1871;p102"/>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873" name="Google Shape;1873;p102"/>
              <p:cNvCxnSpPr>
                <a:stCxn id="1862" idx="2"/>
                <a:endCxn id="1861"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874" name="Google Shape;1874;p102"/>
            <p:cNvCxnSpPr>
              <a:stCxn id="1871" idx="2"/>
              <a:endCxn id="1869"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cxnSp>
        <p:nvCxnSpPr>
          <p:cNvPr id="1875" name="Google Shape;1875;p102"/>
          <p:cNvCxnSpPr/>
          <p:nvPr/>
        </p:nvCxnSpPr>
        <p:spPr>
          <a:xfrm rot="10800000">
            <a:off x="2159638" y="1599600"/>
            <a:ext cx="1856400" cy="1621800"/>
          </a:xfrm>
          <a:prstGeom prst="bentConnector3">
            <a:avLst>
              <a:gd fmla="val -16595" name="adj1"/>
            </a:avLst>
          </a:prstGeom>
          <a:noFill/>
          <a:ln cap="flat" cmpd="sng" w="19050">
            <a:solidFill>
              <a:srgbClr val="FF0000"/>
            </a:solidFill>
            <a:prstDash val="solid"/>
            <a:round/>
            <a:headEnd len="med" w="med" type="none"/>
            <a:tailEnd len="med" w="med" type="triangle"/>
          </a:ln>
        </p:spPr>
      </p:cxnSp>
      <p:grpSp>
        <p:nvGrpSpPr>
          <p:cNvPr id="1876" name="Google Shape;1876;p102"/>
          <p:cNvGrpSpPr/>
          <p:nvPr/>
        </p:nvGrpSpPr>
        <p:grpSpPr>
          <a:xfrm>
            <a:off x="7984201" y="4195474"/>
            <a:ext cx="884557" cy="861343"/>
            <a:chOff x="7984201" y="4195474"/>
            <a:chExt cx="884557" cy="861343"/>
          </a:xfrm>
        </p:grpSpPr>
        <p:sp>
          <p:nvSpPr>
            <p:cNvPr id="1877" name="Google Shape;1877;p10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878" name="Google Shape;1878;p10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879" name="Google Shape;1879;p102"/>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880" name="Google Shape;1880;p102"/>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881" name="Google Shape;1881;p102"/>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882" name="Google Shape;1882;p102"/>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grpSp>
        <p:nvGrpSpPr>
          <p:cNvPr id="1887" name="Google Shape;1887;p103"/>
          <p:cNvGrpSpPr/>
          <p:nvPr/>
        </p:nvGrpSpPr>
        <p:grpSpPr>
          <a:xfrm>
            <a:off x="4877450" y="73925"/>
            <a:ext cx="4273800" cy="5069700"/>
            <a:chOff x="4877450" y="73925"/>
            <a:chExt cx="4273800" cy="5069700"/>
          </a:xfrm>
        </p:grpSpPr>
        <p:sp>
          <p:nvSpPr>
            <p:cNvPr id="1888" name="Google Shape;1888;p103"/>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03"/>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890" name="Google Shape;1890;p103"/>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False</a:t>
            </a:r>
            <a:endParaRPr b="1" sz="1100">
              <a:solidFill>
                <a:srgbClr val="FF0000"/>
              </a:solidFill>
              <a:latin typeface="Roboto Mono"/>
              <a:ea typeface="Roboto Mono"/>
              <a:cs typeface="Roboto Mono"/>
              <a:sym typeface="Roboto Mono"/>
            </a:endParaRPr>
          </a:p>
        </p:txBody>
      </p:sp>
      <p:sp>
        <p:nvSpPr>
          <p:cNvPr id="1891" name="Google Shape;1891;p10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892" name="Google Shape;1892;p103"/>
          <p:cNvGrpSpPr/>
          <p:nvPr/>
        </p:nvGrpSpPr>
        <p:grpSpPr>
          <a:xfrm>
            <a:off x="635375" y="926625"/>
            <a:ext cx="3450600" cy="4047750"/>
            <a:chOff x="635375" y="926625"/>
            <a:chExt cx="3450600" cy="4047750"/>
          </a:xfrm>
        </p:grpSpPr>
        <p:grpSp>
          <p:nvGrpSpPr>
            <p:cNvPr id="1893" name="Google Shape;1893;p103"/>
            <p:cNvGrpSpPr/>
            <p:nvPr/>
          </p:nvGrpSpPr>
          <p:grpSpPr>
            <a:xfrm>
              <a:off x="635375" y="926625"/>
              <a:ext cx="3450600" cy="4047750"/>
              <a:chOff x="635375" y="926625"/>
              <a:chExt cx="3450600" cy="4047750"/>
            </a:xfrm>
          </p:grpSpPr>
          <p:sp>
            <p:nvSpPr>
              <p:cNvPr id="1894" name="Google Shape;1894;p103"/>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895" name="Google Shape;1895;p103"/>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896" name="Google Shape;1896;p103"/>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897" name="Google Shape;1897;p103"/>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898" name="Google Shape;1898;p103"/>
              <p:cNvSpPr/>
              <p:nvPr/>
            </p:nvSpPr>
            <p:spPr>
              <a:xfrm>
                <a:off x="694835" y="3819214"/>
                <a:ext cx="1476900" cy="8589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899" name="Google Shape;1899;p103"/>
              <p:cNvCxnSpPr>
                <a:stCxn id="1896" idx="2"/>
                <a:endCxn id="1900"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01" name="Google Shape;1901;p103"/>
              <p:cNvCxnSpPr>
                <a:stCxn id="1900" idx="4"/>
                <a:endCxn id="1894"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02" name="Google Shape;1902;p103"/>
              <p:cNvCxnSpPr>
                <a:stCxn id="1894" idx="4"/>
                <a:endCxn id="1895"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03" name="Google Shape;1903;p103"/>
              <p:cNvCxnSpPr>
                <a:stCxn id="1895" idx="2"/>
                <a:endCxn id="1898" idx="0"/>
              </p:cNvCxnSpPr>
              <p:nvPr/>
            </p:nvCxnSpPr>
            <p:spPr>
              <a:xfrm>
                <a:off x="1433227" y="3647545"/>
                <a:ext cx="0" cy="171600"/>
              </a:xfrm>
              <a:prstGeom prst="straightConnector1">
                <a:avLst/>
              </a:prstGeom>
              <a:noFill/>
              <a:ln cap="flat" cmpd="sng" w="9525">
                <a:solidFill>
                  <a:srgbClr val="FF0000"/>
                </a:solidFill>
                <a:prstDash val="solid"/>
                <a:round/>
                <a:headEnd len="med" w="med" type="none"/>
                <a:tailEnd len="med" w="med" type="triangle"/>
              </a:ln>
            </p:spPr>
          </p:cxnSp>
          <p:cxnSp>
            <p:nvCxnSpPr>
              <p:cNvPr id="1904" name="Google Shape;1904;p103"/>
              <p:cNvCxnSpPr>
                <a:stCxn id="1895" idx="3"/>
                <a:endCxn id="1905"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906" name="Google Shape;1906;p103"/>
              <p:cNvCxnSpPr>
                <a:stCxn id="1898" idx="3"/>
                <a:endCxn id="1907"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908" name="Google Shape;1908;p103"/>
              <p:cNvCxnSpPr>
                <a:stCxn id="1907" idx="2"/>
                <a:endCxn id="1900"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900" name="Google Shape;1900;p103"/>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905" name="Google Shape;1905;p103"/>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907" name="Google Shape;1907;p103"/>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909" name="Google Shape;1909;p103"/>
              <p:cNvCxnSpPr>
                <a:stCxn id="1898" idx="2"/>
                <a:endCxn id="1897"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910" name="Google Shape;1910;p103"/>
            <p:cNvCxnSpPr>
              <a:stCxn id="1907" idx="2"/>
              <a:endCxn id="1905"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911" name="Google Shape;1911;p103"/>
          <p:cNvGrpSpPr/>
          <p:nvPr/>
        </p:nvGrpSpPr>
        <p:grpSpPr>
          <a:xfrm>
            <a:off x="7984201" y="4195474"/>
            <a:ext cx="884557" cy="861343"/>
            <a:chOff x="7984201" y="4195474"/>
            <a:chExt cx="884557" cy="861343"/>
          </a:xfrm>
        </p:grpSpPr>
        <p:sp>
          <p:nvSpPr>
            <p:cNvPr id="1912" name="Google Shape;1912;p10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913" name="Google Shape;1913;p10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914" name="Google Shape;1914;p103"/>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915" name="Google Shape;1915;p103"/>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916" name="Google Shape;1916;p103"/>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739650" y="208263"/>
            <a:ext cx="577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Python Reference Sheet</a:t>
            </a:r>
            <a:endParaRPr/>
          </a:p>
        </p:txBody>
      </p:sp>
      <p:pic>
        <p:nvPicPr>
          <p:cNvPr id="194" name="Google Shape;194;p32">
            <a:hlinkClick r:id="rId3"/>
          </p:cNvPr>
          <p:cNvPicPr preferRelativeResize="0"/>
          <p:nvPr/>
        </p:nvPicPr>
        <p:blipFill rotWithShape="1">
          <a:blip r:embed="rId4">
            <a:alphaModFix/>
          </a:blip>
          <a:srcRect b="1737" l="0" r="0" t="1746"/>
          <a:stretch/>
        </p:blipFill>
        <p:spPr>
          <a:xfrm>
            <a:off x="1992475" y="857163"/>
            <a:ext cx="3265151" cy="4078077"/>
          </a:xfrm>
          <a:prstGeom prst="rect">
            <a:avLst/>
          </a:prstGeom>
          <a:noFill/>
          <a:ln cap="flat" cmpd="sng" w="9525">
            <a:solidFill>
              <a:schemeClr val="dk2"/>
            </a:solidFill>
            <a:prstDash val="solid"/>
            <a:round/>
            <a:headEnd len="sm" w="sm" type="none"/>
            <a:tailEnd len="sm" w="sm" type="none"/>
          </a:ln>
        </p:spPr>
      </p:pic>
      <p:grpSp>
        <p:nvGrpSpPr>
          <p:cNvPr id="195" name="Google Shape;195;p32"/>
          <p:cNvGrpSpPr/>
          <p:nvPr/>
        </p:nvGrpSpPr>
        <p:grpSpPr>
          <a:xfrm>
            <a:off x="7984201" y="4195474"/>
            <a:ext cx="884557" cy="861343"/>
            <a:chOff x="7984201" y="4195474"/>
            <a:chExt cx="884557" cy="861343"/>
          </a:xfrm>
        </p:grpSpPr>
        <p:sp>
          <p:nvSpPr>
            <p:cNvPr id="196" name="Google Shape;196;p3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97" name="Google Shape;197;p32"/>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grpSp>
        <p:nvGrpSpPr>
          <p:cNvPr id="198" name="Google Shape;198;p32"/>
          <p:cNvGrpSpPr/>
          <p:nvPr/>
        </p:nvGrpSpPr>
        <p:grpSpPr>
          <a:xfrm>
            <a:off x="5745125" y="475833"/>
            <a:ext cx="2659225" cy="2960217"/>
            <a:chOff x="6173075" y="716158"/>
            <a:chExt cx="2659225" cy="2960217"/>
          </a:xfrm>
        </p:grpSpPr>
        <p:pic>
          <p:nvPicPr>
            <p:cNvPr id="199" name="Google Shape;199;p32"/>
            <p:cNvPicPr preferRelativeResize="0"/>
            <p:nvPr/>
          </p:nvPicPr>
          <p:blipFill>
            <a:blip r:embed="rId6">
              <a:alphaModFix/>
            </a:blip>
            <a:stretch>
              <a:fillRect/>
            </a:stretch>
          </p:blipFill>
          <p:spPr>
            <a:xfrm>
              <a:off x="6173075" y="1237975"/>
              <a:ext cx="2659225" cy="2438400"/>
            </a:xfrm>
            <a:prstGeom prst="rect">
              <a:avLst/>
            </a:prstGeom>
            <a:noFill/>
            <a:ln>
              <a:noFill/>
            </a:ln>
          </p:spPr>
        </p:pic>
        <p:pic>
          <p:nvPicPr>
            <p:cNvPr id="200" name="Google Shape;200;p32"/>
            <p:cNvPicPr preferRelativeResize="0"/>
            <p:nvPr/>
          </p:nvPicPr>
          <p:blipFill>
            <a:blip r:embed="rId7">
              <a:alphaModFix/>
            </a:blip>
            <a:stretch>
              <a:fillRect/>
            </a:stretch>
          </p:blipFill>
          <p:spPr>
            <a:xfrm rot="2700000">
              <a:off x="7403275" y="847650"/>
              <a:ext cx="634900" cy="634900"/>
            </a:xfrm>
            <a:prstGeom prst="rect">
              <a:avLst/>
            </a:prstGeom>
            <a:noFill/>
            <a:ln>
              <a:noFill/>
            </a:ln>
          </p:spPr>
        </p:pic>
        <p:sp>
          <p:nvSpPr>
            <p:cNvPr id="201" name="Google Shape;201;p32"/>
            <p:cNvSpPr txBox="1"/>
            <p:nvPr/>
          </p:nvSpPr>
          <p:spPr>
            <a:xfrm>
              <a:off x="6431237" y="1467488"/>
              <a:ext cx="2142900" cy="3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a:solidFill>
                    <a:srgbClr val="595959"/>
                  </a:solidFill>
                  <a:latin typeface="Roboto"/>
                  <a:ea typeface="Roboto"/>
                  <a:cs typeface="Roboto"/>
                  <a:sym typeface="Roboto"/>
                </a:rPr>
                <a:t>Python Reference Sheet</a:t>
              </a:r>
              <a:endParaRPr b="1">
                <a:solidFill>
                  <a:srgbClr val="595959"/>
                </a:solidFill>
                <a:latin typeface="Roboto"/>
                <a:ea typeface="Roboto"/>
                <a:cs typeface="Roboto"/>
                <a:sym typeface="Roboto"/>
              </a:endParaRPr>
            </a:p>
          </p:txBody>
        </p:sp>
        <p:sp>
          <p:nvSpPr>
            <p:cNvPr id="202" name="Google Shape;202;p32"/>
            <p:cNvSpPr txBox="1"/>
            <p:nvPr/>
          </p:nvSpPr>
          <p:spPr>
            <a:xfrm>
              <a:off x="6184175" y="1861075"/>
              <a:ext cx="2498400" cy="1215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595959"/>
                </a:buClr>
                <a:buSzPts val="1200"/>
                <a:buFont typeface="Roboto"/>
                <a:buChar char="●"/>
              </a:pPr>
              <a:r>
                <a:rPr lang="en" sz="1200">
                  <a:solidFill>
                    <a:srgbClr val="595959"/>
                  </a:solidFill>
                  <a:latin typeface="Roboto"/>
                  <a:ea typeface="Roboto"/>
                  <a:cs typeface="Roboto"/>
                  <a:sym typeface="Roboto"/>
                </a:rPr>
                <a:t>Print it out and use it!</a:t>
              </a:r>
              <a:endParaRPr sz="1200">
                <a:solidFill>
                  <a:srgbClr val="595959"/>
                </a:solidFill>
                <a:latin typeface="Roboto"/>
                <a:ea typeface="Roboto"/>
                <a:cs typeface="Roboto"/>
                <a:sym typeface="Roboto"/>
              </a:endParaRPr>
            </a:p>
            <a:p>
              <a:pPr indent="-304800" lvl="0" marL="457200" rtl="0" algn="l">
                <a:lnSpc>
                  <a:spcPct val="150000"/>
                </a:lnSpc>
                <a:spcBef>
                  <a:spcPts val="0"/>
                </a:spcBef>
                <a:spcAft>
                  <a:spcPts val="0"/>
                </a:spcAft>
                <a:buClr>
                  <a:srgbClr val="595959"/>
                </a:buClr>
                <a:buSzPts val="1200"/>
                <a:buFont typeface="Roboto"/>
                <a:buChar char="●"/>
              </a:pPr>
              <a:r>
                <a:rPr lang="en" sz="1200" u="sng">
                  <a:solidFill>
                    <a:schemeClr val="hlink"/>
                  </a:solidFill>
                  <a:latin typeface="Roboto"/>
                  <a:ea typeface="Roboto"/>
                  <a:cs typeface="Roboto"/>
                  <a:sym typeface="Roboto"/>
                  <a:hlinkClick r:id="rId8"/>
                </a:rPr>
                <a:t>Get it online.</a:t>
              </a:r>
              <a:r>
                <a:rPr lang="en" sz="1200">
                  <a:solidFill>
                    <a:srgbClr val="595959"/>
                  </a:solidFill>
                  <a:latin typeface="Roboto"/>
                  <a:ea typeface="Roboto"/>
                  <a:cs typeface="Roboto"/>
                  <a:sym typeface="Roboto"/>
                </a:rPr>
                <a:t> (</a:t>
              </a:r>
              <a:r>
                <a:rPr lang="en" sz="1200" u="sng">
                  <a:solidFill>
                    <a:schemeClr val="hlink"/>
                  </a:solidFill>
                  <a:latin typeface="Roboto"/>
                  <a:ea typeface="Roboto"/>
                  <a:cs typeface="Roboto"/>
                  <a:sym typeface="Roboto"/>
                  <a:hlinkClick r:id="rId9"/>
                </a:rPr>
                <a:t>Microsoft</a:t>
              </a:r>
              <a:r>
                <a:rPr lang="en" sz="1200">
                  <a:solidFill>
                    <a:srgbClr val="595959"/>
                  </a:solidFill>
                  <a:latin typeface="Roboto"/>
                  <a:ea typeface="Roboto"/>
                  <a:cs typeface="Roboto"/>
                  <a:sym typeface="Roboto"/>
                </a:rPr>
                <a:t>)</a:t>
              </a:r>
              <a:endParaRPr sz="1200">
                <a:solidFill>
                  <a:srgbClr val="595959"/>
                </a:solidFill>
                <a:latin typeface="Roboto"/>
                <a:ea typeface="Roboto"/>
                <a:cs typeface="Roboto"/>
                <a:sym typeface="Roboto"/>
              </a:endParaRPr>
            </a:p>
            <a:p>
              <a:pPr indent="0" lvl="0" marL="457200" rtl="0" algn="l">
                <a:lnSpc>
                  <a:spcPct val="150000"/>
                </a:lnSpc>
                <a:spcBef>
                  <a:spcPts val="1600"/>
                </a:spcBef>
                <a:spcAft>
                  <a:spcPts val="1600"/>
                </a:spcAft>
                <a:buNone/>
              </a:pPr>
              <a:r>
                <a:t/>
              </a:r>
              <a:endParaRPr sz="1200">
                <a:solidFill>
                  <a:srgbClr val="595959"/>
                </a:solidFill>
                <a:latin typeface="Roboto"/>
                <a:ea typeface="Roboto"/>
                <a:cs typeface="Roboto"/>
                <a:sym typeface="Roboto"/>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grpSp>
        <p:nvGrpSpPr>
          <p:cNvPr id="1921" name="Google Shape;1921;p104"/>
          <p:cNvGrpSpPr/>
          <p:nvPr/>
        </p:nvGrpSpPr>
        <p:grpSpPr>
          <a:xfrm>
            <a:off x="4877450" y="73925"/>
            <a:ext cx="4273800" cy="5069700"/>
            <a:chOff x="4877450" y="73925"/>
            <a:chExt cx="4273800" cy="5069700"/>
          </a:xfrm>
        </p:grpSpPr>
        <p:sp>
          <p:nvSpPr>
            <p:cNvPr id="1922" name="Google Shape;1922;p104"/>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04"/>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Clr>
                  <a:schemeClr val="dk1"/>
                </a:buClr>
                <a:buSzPts val="1100"/>
                <a:buFont typeface="Arial"/>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924" name="Google Shape;1924;p104"/>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False</a:t>
            </a:r>
            <a:endParaRPr b="1" sz="1100">
              <a:solidFill>
                <a:srgbClr val="FF0000"/>
              </a:solidFill>
              <a:latin typeface="Roboto Mono"/>
              <a:ea typeface="Roboto Mono"/>
              <a:cs typeface="Roboto Mono"/>
              <a:sym typeface="Roboto Mono"/>
            </a:endParaRPr>
          </a:p>
        </p:txBody>
      </p:sp>
      <p:sp>
        <p:nvSpPr>
          <p:cNvPr id="1925" name="Google Shape;1925;p10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926" name="Google Shape;1926;p104"/>
          <p:cNvGrpSpPr/>
          <p:nvPr/>
        </p:nvGrpSpPr>
        <p:grpSpPr>
          <a:xfrm>
            <a:off x="635375" y="926625"/>
            <a:ext cx="3450600" cy="4047750"/>
            <a:chOff x="635375" y="926625"/>
            <a:chExt cx="3450600" cy="4047750"/>
          </a:xfrm>
        </p:grpSpPr>
        <p:grpSp>
          <p:nvGrpSpPr>
            <p:cNvPr id="1927" name="Google Shape;1927;p104"/>
            <p:cNvGrpSpPr/>
            <p:nvPr/>
          </p:nvGrpSpPr>
          <p:grpSpPr>
            <a:xfrm>
              <a:off x="635375" y="926625"/>
              <a:ext cx="3450600" cy="4047750"/>
              <a:chOff x="635375" y="926625"/>
              <a:chExt cx="3450600" cy="4047750"/>
            </a:xfrm>
          </p:grpSpPr>
          <p:sp>
            <p:nvSpPr>
              <p:cNvPr id="1928" name="Google Shape;1928;p104"/>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929" name="Google Shape;1929;p104"/>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930" name="Google Shape;1930;p104"/>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931" name="Google Shape;1931;p104"/>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932" name="Google Shape;1932;p104"/>
              <p:cNvSpPr/>
              <p:nvPr/>
            </p:nvSpPr>
            <p:spPr>
              <a:xfrm>
                <a:off x="694835" y="3819214"/>
                <a:ext cx="1476900" cy="858900"/>
              </a:xfrm>
              <a:prstGeom prst="diamond">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933" name="Google Shape;1933;p104"/>
              <p:cNvCxnSpPr>
                <a:stCxn id="1930" idx="2"/>
                <a:endCxn id="1934"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35" name="Google Shape;1935;p104"/>
              <p:cNvCxnSpPr>
                <a:stCxn id="1934" idx="4"/>
                <a:endCxn id="1928"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36" name="Google Shape;1936;p104"/>
              <p:cNvCxnSpPr>
                <a:stCxn id="1928" idx="4"/>
                <a:endCxn id="1929"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37" name="Google Shape;1937;p104"/>
              <p:cNvCxnSpPr>
                <a:stCxn id="1929" idx="2"/>
                <a:endCxn id="1932" idx="0"/>
              </p:cNvCxnSpPr>
              <p:nvPr/>
            </p:nvCxnSpPr>
            <p:spPr>
              <a:xfrm>
                <a:off x="1433227" y="3647545"/>
                <a:ext cx="0" cy="171600"/>
              </a:xfrm>
              <a:prstGeom prst="straightConnector1">
                <a:avLst/>
              </a:prstGeom>
              <a:noFill/>
              <a:ln cap="flat" cmpd="sng" w="9525">
                <a:solidFill>
                  <a:srgbClr val="FF0000"/>
                </a:solidFill>
                <a:prstDash val="solid"/>
                <a:round/>
                <a:headEnd len="med" w="med" type="none"/>
                <a:tailEnd len="med" w="med" type="triangle"/>
              </a:ln>
            </p:spPr>
          </p:cxnSp>
          <p:cxnSp>
            <p:nvCxnSpPr>
              <p:cNvPr id="1938" name="Google Shape;1938;p104"/>
              <p:cNvCxnSpPr>
                <a:stCxn id="1929" idx="3"/>
                <a:endCxn id="1939"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940" name="Google Shape;1940;p104"/>
              <p:cNvCxnSpPr>
                <a:stCxn id="1932" idx="3"/>
                <a:endCxn id="1941"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942" name="Google Shape;1942;p104"/>
              <p:cNvCxnSpPr>
                <a:stCxn id="1941" idx="2"/>
                <a:endCxn id="1934"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934" name="Google Shape;1934;p104"/>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939" name="Google Shape;1939;p104"/>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941" name="Google Shape;1941;p104"/>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943" name="Google Shape;1943;p104"/>
              <p:cNvCxnSpPr>
                <a:stCxn id="1932" idx="2"/>
                <a:endCxn id="1931"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1944" name="Google Shape;1944;p104"/>
            <p:cNvCxnSpPr>
              <a:stCxn id="1941" idx="2"/>
              <a:endCxn id="1939"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945" name="Google Shape;1945;p104"/>
          <p:cNvGrpSpPr/>
          <p:nvPr/>
        </p:nvGrpSpPr>
        <p:grpSpPr>
          <a:xfrm>
            <a:off x="7984201" y="4195474"/>
            <a:ext cx="884557" cy="861343"/>
            <a:chOff x="7984201" y="4195474"/>
            <a:chExt cx="884557" cy="861343"/>
          </a:xfrm>
        </p:grpSpPr>
        <p:sp>
          <p:nvSpPr>
            <p:cNvPr id="1946" name="Google Shape;1946;p10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947" name="Google Shape;1947;p10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948" name="Google Shape;1948;p104"/>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949" name="Google Shape;1949;p104"/>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950" name="Google Shape;1950;p104"/>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4" name="Shape 1954"/>
        <p:cNvGrpSpPr/>
        <p:nvPr/>
      </p:nvGrpSpPr>
      <p:grpSpPr>
        <a:xfrm>
          <a:off x="0" y="0"/>
          <a:ext cx="0" cy="0"/>
          <a:chOff x="0" y="0"/>
          <a:chExt cx="0" cy="0"/>
        </a:xfrm>
      </p:grpSpPr>
      <p:grpSp>
        <p:nvGrpSpPr>
          <p:cNvPr id="1955" name="Google Shape;1955;p105"/>
          <p:cNvGrpSpPr/>
          <p:nvPr/>
        </p:nvGrpSpPr>
        <p:grpSpPr>
          <a:xfrm>
            <a:off x="4877450" y="73925"/>
            <a:ext cx="4273800" cy="5069700"/>
            <a:chOff x="4877450" y="73925"/>
            <a:chExt cx="4273800" cy="5069700"/>
          </a:xfrm>
        </p:grpSpPr>
        <p:sp>
          <p:nvSpPr>
            <p:cNvPr id="1956" name="Google Shape;1956;p105"/>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05"/>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958" name="Google Shape;1958;p10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959" name="Google Shape;1959;p105"/>
          <p:cNvGrpSpPr/>
          <p:nvPr/>
        </p:nvGrpSpPr>
        <p:grpSpPr>
          <a:xfrm>
            <a:off x="635375" y="926625"/>
            <a:ext cx="3450600" cy="4047750"/>
            <a:chOff x="635375" y="926625"/>
            <a:chExt cx="3450600" cy="4047750"/>
          </a:xfrm>
        </p:grpSpPr>
        <p:grpSp>
          <p:nvGrpSpPr>
            <p:cNvPr id="1960" name="Google Shape;1960;p105"/>
            <p:cNvGrpSpPr/>
            <p:nvPr/>
          </p:nvGrpSpPr>
          <p:grpSpPr>
            <a:xfrm>
              <a:off x="635375" y="926625"/>
              <a:ext cx="3450600" cy="4047750"/>
              <a:chOff x="635375" y="926625"/>
              <a:chExt cx="3450600" cy="4047750"/>
            </a:xfrm>
          </p:grpSpPr>
          <p:sp>
            <p:nvSpPr>
              <p:cNvPr id="1961" name="Google Shape;1961;p105"/>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962" name="Google Shape;1962;p105"/>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963" name="Google Shape;1963;p105"/>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964" name="Google Shape;1964;p105"/>
              <p:cNvSpPr/>
              <p:nvPr/>
            </p:nvSpPr>
            <p:spPr>
              <a:xfrm>
                <a:off x="2544712" y="4759575"/>
                <a:ext cx="1476900" cy="214800"/>
              </a:xfrm>
              <a:prstGeom prst="roundRect">
                <a:avLst>
                  <a:gd fmla="val 16667"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965" name="Google Shape;1965;p105"/>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1966" name="Google Shape;1966;p105"/>
              <p:cNvCxnSpPr>
                <a:stCxn id="1963" idx="2"/>
                <a:endCxn id="1967"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68" name="Google Shape;1968;p105"/>
              <p:cNvCxnSpPr>
                <a:stCxn id="1967" idx="4"/>
                <a:endCxn id="1961"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69" name="Google Shape;1969;p105"/>
              <p:cNvCxnSpPr>
                <a:stCxn id="1961" idx="4"/>
                <a:endCxn id="1962"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70" name="Google Shape;1970;p105"/>
              <p:cNvCxnSpPr>
                <a:stCxn id="1962" idx="2"/>
                <a:endCxn id="1965"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1971" name="Google Shape;1971;p105"/>
              <p:cNvCxnSpPr>
                <a:stCxn id="1962" idx="3"/>
                <a:endCxn id="1972"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1973" name="Google Shape;1973;p105"/>
              <p:cNvCxnSpPr>
                <a:stCxn id="1965" idx="3"/>
                <a:endCxn id="1974"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1975" name="Google Shape;1975;p105"/>
              <p:cNvCxnSpPr>
                <a:stCxn id="1974" idx="2"/>
                <a:endCxn id="1967"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1967" name="Google Shape;1967;p105"/>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1972" name="Google Shape;1972;p105"/>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1974" name="Google Shape;1974;p105"/>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1976" name="Google Shape;1976;p105"/>
              <p:cNvCxnSpPr>
                <a:stCxn id="1965" idx="2"/>
                <a:endCxn id="1964" idx="1"/>
              </p:cNvCxnSpPr>
              <p:nvPr/>
            </p:nvCxnSpPr>
            <p:spPr>
              <a:xfrm flipH="1" rot="-5400000">
                <a:off x="1894535" y="4216864"/>
                <a:ext cx="189000" cy="1111500"/>
              </a:xfrm>
              <a:prstGeom prst="bentConnector2">
                <a:avLst/>
              </a:prstGeom>
              <a:noFill/>
              <a:ln cap="flat" cmpd="sng" w="9525">
                <a:solidFill>
                  <a:srgbClr val="FF0000"/>
                </a:solidFill>
                <a:prstDash val="solid"/>
                <a:round/>
                <a:headEnd len="med" w="med" type="none"/>
                <a:tailEnd len="med" w="med" type="triangle"/>
              </a:ln>
            </p:spPr>
          </p:cxnSp>
        </p:grpSp>
        <p:cxnSp>
          <p:nvCxnSpPr>
            <p:cNvPr id="1977" name="Google Shape;1977;p105"/>
            <p:cNvCxnSpPr>
              <a:stCxn id="1974" idx="2"/>
              <a:endCxn id="1972"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1978" name="Google Shape;1978;p105"/>
          <p:cNvGrpSpPr/>
          <p:nvPr/>
        </p:nvGrpSpPr>
        <p:grpSpPr>
          <a:xfrm>
            <a:off x="7984201" y="4195474"/>
            <a:ext cx="884557" cy="861343"/>
            <a:chOff x="7984201" y="4195474"/>
            <a:chExt cx="884557" cy="861343"/>
          </a:xfrm>
        </p:grpSpPr>
        <p:sp>
          <p:nvSpPr>
            <p:cNvPr id="1979" name="Google Shape;1979;p10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1980" name="Google Shape;1980;p10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1981" name="Google Shape;1981;p105"/>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True</a:t>
            </a:r>
            <a:endParaRPr b="1" sz="1100">
              <a:solidFill>
                <a:srgbClr val="FF0000"/>
              </a:solidFill>
              <a:latin typeface="Roboto Mono"/>
              <a:ea typeface="Roboto Mono"/>
              <a:cs typeface="Roboto Mono"/>
              <a:sym typeface="Roboto Mono"/>
            </a:endParaRPr>
          </a:p>
        </p:txBody>
      </p:sp>
      <p:sp>
        <p:nvSpPr>
          <p:cNvPr id="1982" name="Google Shape;1982;p105"/>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1983" name="Google Shape;1983;p105"/>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1984" name="Google Shape;1984;p105"/>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grpSp>
        <p:nvGrpSpPr>
          <p:cNvPr id="1989" name="Google Shape;1989;p106"/>
          <p:cNvGrpSpPr/>
          <p:nvPr/>
        </p:nvGrpSpPr>
        <p:grpSpPr>
          <a:xfrm>
            <a:off x="4877450" y="73925"/>
            <a:ext cx="4273800" cy="5069700"/>
            <a:chOff x="4877450" y="73925"/>
            <a:chExt cx="4273800" cy="5069700"/>
          </a:xfrm>
        </p:grpSpPr>
        <p:sp>
          <p:nvSpPr>
            <p:cNvPr id="1990" name="Google Shape;1990;p106"/>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06"/>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highlight>
                    <a:srgbClr val="666666"/>
                  </a:highlight>
                  <a:latin typeface="Roboto Mono"/>
                  <a:ea typeface="Roboto Mono"/>
                  <a:cs typeface="Roboto Mono"/>
                  <a:sym typeface="Roboto Mono"/>
                </a:rPr>
                <a:t>goto .</a:t>
              </a:r>
              <a:r>
                <a:rPr lang="en">
                  <a:solidFill>
                    <a:srgbClr val="FFD966"/>
                  </a:solidFill>
                  <a:highlight>
                    <a:srgbClr val="666666"/>
                  </a:highlight>
                  <a:latin typeface="Roboto Mono"/>
                  <a:ea typeface="Roboto Mono"/>
                  <a:cs typeface="Roboto Mono"/>
                  <a:sym typeface="Roboto Mono"/>
                </a:rPr>
                <a:t>end</a:t>
              </a:r>
              <a:endParaRPr>
                <a:solidFill>
                  <a:srgbClr val="FFD966"/>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highlight>
                    <a:srgbClr val="666666"/>
                  </a:highlight>
                  <a:latin typeface="Roboto Mono"/>
                  <a:ea typeface="Roboto Mono"/>
                  <a:cs typeface="Roboto Mono"/>
                  <a:sym typeface="Roboto Mono"/>
                </a:rPr>
                <a:t>label .</a:t>
              </a:r>
              <a:r>
                <a:rPr lang="en">
                  <a:solidFill>
                    <a:srgbClr val="FFD966"/>
                  </a:solidFill>
                  <a:highlight>
                    <a:srgbClr val="666666"/>
                  </a:highlight>
                  <a:latin typeface="Roboto Mono"/>
                  <a:ea typeface="Roboto Mono"/>
                  <a:cs typeface="Roboto Mono"/>
                  <a:sym typeface="Roboto Mono"/>
                </a:rPr>
                <a:t>end</a:t>
              </a:r>
              <a:endParaRPr>
                <a:solidFill>
                  <a:srgbClr val="FFD966"/>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1992" name="Google Shape;1992;p10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1993" name="Google Shape;1993;p106"/>
          <p:cNvGrpSpPr/>
          <p:nvPr/>
        </p:nvGrpSpPr>
        <p:grpSpPr>
          <a:xfrm>
            <a:off x="635375" y="926625"/>
            <a:ext cx="3450600" cy="4047750"/>
            <a:chOff x="635375" y="926625"/>
            <a:chExt cx="3450600" cy="4047750"/>
          </a:xfrm>
        </p:grpSpPr>
        <p:grpSp>
          <p:nvGrpSpPr>
            <p:cNvPr id="1994" name="Google Shape;1994;p106"/>
            <p:cNvGrpSpPr/>
            <p:nvPr/>
          </p:nvGrpSpPr>
          <p:grpSpPr>
            <a:xfrm>
              <a:off x="635375" y="926625"/>
              <a:ext cx="3450600" cy="4047750"/>
              <a:chOff x="635375" y="926625"/>
              <a:chExt cx="3450600" cy="4047750"/>
            </a:xfrm>
          </p:grpSpPr>
          <p:sp>
            <p:nvSpPr>
              <p:cNvPr id="1995" name="Google Shape;1995;p106"/>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1996" name="Google Shape;1996;p106"/>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1997" name="Google Shape;1997;p106"/>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1998" name="Google Shape;1998;p106"/>
              <p:cNvSpPr/>
              <p:nvPr/>
            </p:nvSpPr>
            <p:spPr>
              <a:xfrm>
                <a:off x="2544712" y="4759575"/>
                <a:ext cx="1476900" cy="214800"/>
              </a:xfrm>
              <a:prstGeom prst="roundRect">
                <a:avLst>
                  <a:gd fmla="val 16667"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1999" name="Google Shape;1999;p106"/>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000" name="Google Shape;2000;p106"/>
              <p:cNvCxnSpPr>
                <a:stCxn id="1997" idx="2"/>
                <a:endCxn id="2001"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02" name="Google Shape;2002;p106"/>
              <p:cNvCxnSpPr>
                <a:stCxn id="2001" idx="4"/>
                <a:endCxn id="1995"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03" name="Google Shape;2003;p106"/>
              <p:cNvCxnSpPr>
                <a:stCxn id="1995" idx="4"/>
                <a:endCxn id="1996"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04" name="Google Shape;2004;p106"/>
              <p:cNvCxnSpPr>
                <a:stCxn id="1996" idx="2"/>
                <a:endCxn id="1999"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05" name="Google Shape;2005;p106"/>
              <p:cNvCxnSpPr>
                <a:stCxn id="1996" idx="3"/>
                <a:endCxn id="2006"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007" name="Google Shape;2007;p106"/>
              <p:cNvCxnSpPr>
                <a:stCxn id="1999" idx="3"/>
                <a:endCxn id="2008"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2009" name="Google Shape;2009;p106"/>
              <p:cNvCxnSpPr>
                <a:stCxn id="2008" idx="2"/>
                <a:endCxn id="2001"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2001" name="Google Shape;2001;p106"/>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006" name="Google Shape;2006;p106"/>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008" name="Google Shape;2008;p106"/>
              <p:cNvSpPr/>
              <p:nvPr/>
            </p:nvSpPr>
            <p:spPr>
              <a:xfrm>
                <a:off x="2485350" y="396892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010" name="Google Shape;2010;p106"/>
              <p:cNvCxnSpPr>
                <a:stCxn id="1999" idx="2"/>
                <a:endCxn id="1998" idx="1"/>
              </p:cNvCxnSpPr>
              <p:nvPr/>
            </p:nvCxnSpPr>
            <p:spPr>
              <a:xfrm flipH="1" rot="-5400000">
                <a:off x="1894535" y="4216864"/>
                <a:ext cx="189000" cy="1111500"/>
              </a:xfrm>
              <a:prstGeom prst="bentConnector2">
                <a:avLst/>
              </a:prstGeom>
              <a:noFill/>
              <a:ln cap="flat" cmpd="sng" w="9525">
                <a:solidFill>
                  <a:srgbClr val="FF0000"/>
                </a:solidFill>
                <a:prstDash val="solid"/>
                <a:round/>
                <a:headEnd len="med" w="med" type="none"/>
                <a:tailEnd len="med" w="med" type="triangle"/>
              </a:ln>
            </p:spPr>
          </p:cxnSp>
        </p:grpSp>
        <p:cxnSp>
          <p:nvCxnSpPr>
            <p:cNvPr id="2011" name="Google Shape;2011;p106"/>
            <p:cNvCxnSpPr>
              <a:stCxn id="2008" idx="2"/>
              <a:endCxn id="2006"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2012" name="Google Shape;2012;p106"/>
          <p:cNvGrpSpPr/>
          <p:nvPr/>
        </p:nvGrpSpPr>
        <p:grpSpPr>
          <a:xfrm>
            <a:off x="7984201" y="4195474"/>
            <a:ext cx="884557" cy="861343"/>
            <a:chOff x="7984201" y="4195474"/>
            <a:chExt cx="884557" cy="861343"/>
          </a:xfrm>
        </p:grpSpPr>
        <p:sp>
          <p:nvSpPr>
            <p:cNvPr id="2013" name="Google Shape;2013;p10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014" name="Google Shape;2014;p10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015" name="Google Shape;2015;p106"/>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True</a:t>
            </a:r>
            <a:endParaRPr b="1" sz="1100">
              <a:solidFill>
                <a:srgbClr val="FF0000"/>
              </a:solidFill>
              <a:latin typeface="Roboto Mono"/>
              <a:ea typeface="Roboto Mono"/>
              <a:cs typeface="Roboto Mono"/>
              <a:sym typeface="Roboto Mono"/>
            </a:endParaRPr>
          </a:p>
        </p:txBody>
      </p:sp>
      <p:sp>
        <p:nvSpPr>
          <p:cNvPr id="2016" name="Google Shape;2016;p106"/>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2017" name="Google Shape;2017;p106"/>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018" name="Google Shape;2018;p106"/>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grpSp>
        <p:nvGrpSpPr>
          <p:cNvPr id="2023" name="Google Shape;2023;p107"/>
          <p:cNvGrpSpPr/>
          <p:nvPr/>
        </p:nvGrpSpPr>
        <p:grpSpPr>
          <a:xfrm>
            <a:off x="4877450" y="73925"/>
            <a:ext cx="4273800" cy="5069700"/>
            <a:chOff x="4877450" y="73925"/>
            <a:chExt cx="4273800" cy="5069700"/>
          </a:xfrm>
        </p:grpSpPr>
        <p:sp>
          <p:nvSpPr>
            <p:cNvPr id="2024" name="Google Shape;2024;p107"/>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07"/>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2026" name="Google Shape;2026;p107"/>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False</a:t>
            </a:r>
            <a:endParaRPr b="1" sz="1100">
              <a:solidFill>
                <a:srgbClr val="FF0000"/>
              </a:solidFill>
              <a:latin typeface="Roboto Mono"/>
              <a:ea typeface="Roboto Mono"/>
              <a:cs typeface="Roboto Mono"/>
              <a:sym typeface="Roboto Mono"/>
            </a:endParaRPr>
          </a:p>
        </p:txBody>
      </p:sp>
      <p:sp>
        <p:nvSpPr>
          <p:cNvPr id="2027" name="Google Shape;2027;p10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2028" name="Google Shape;2028;p107"/>
          <p:cNvGrpSpPr/>
          <p:nvPr/>
        </p:nvGrpSpPr>
        <p:grpSpPr>
          <a:xfrm>
            <a:off x="635375" y="926625"/>
            <a:ext cx="3450600" cy="4047750"/>
            <a:chOff x="635375" y="926625"/>
            <a:chExt cx="3450600" cy="4047750"/>
          </a:xfrm>
        </p:grpSpPr>
        <p:grpSp>
          <p:nvGrpSpPr>
            <p:cNvPr id="2029" name="Google Shape;2029;p107"/>
            <p:cNvGrpSpPr/>
            <p:nvPr/>
          </p:nvGrpSpPr>
          <p:grpSpPr>
            <a:xfrm>
              <a:off x="635375" y="926625"/>
              <a:ext cx="3450600" cy="4047750"/>
              <a:chOff x="635375" y="926625"/>
              <a:chExt cx="3450600" cy="4047750"/>
            </a:xfrm>
          </p:grpSpPr>
          <p:sp>
            <p:nvSpPr>
              <p:cNvPr id="2030" name="Google Shape;2030;p107"/>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2031" name="Google Shape;2031;p107"/>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2032" name="Google Shape;2032;p107"/>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2033" name="Google Shape;2033;p107"/>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2034" name="Google Shape;2034;p107"/>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035" name="Google Shape;2035;p107"/>
              <p:cNvCxnSpPr>
                <a:stCxn id="2032" idx="2"/>
                <a:endCxn id="2036"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37" name="Google Shape;2037;p107"/>
              <p:cNvCxnSpPr>
                <a:stCxn id="2036" idx="4"/>
                <a:endCxn id="2030"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38" name="Google Shape;2038;p107"/>
              <p:cNvCxnSpPr>
                <a:stCxn id="2030" idx="4"/>
                <a:endCxn id="2031"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39" name="Google Shape;2039;p107"/>
              <p:cNvCxnSpPr>
                <a:stCxn id="2031" idx="2"/>
                <a:endCxn id="2034"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40" name="Google Shape;2040;p107"/>
              <p:cNvCxnSpPr>
                <a:stCxn id="2031" idx="3"/>
                <a:endCxn id="2041"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042" name="Google Shape;2042;p107"/>
              <p:cNvCxnSpPr>
                <a:stCxn id="2034" idx="3"/>
                <a:endCxn id="2043" idx="5"/>
              </p:cNvCxnSpPr>
              <p:nvPr/>
            </p:nvCxnSpPr>
            <p:spPr>
              <a:xfrm>
                <a:off x="2171735" y="4248664"/>
                <a:ext cx="383700" cy="600"/>
              </a:xfrm>
              <a:prstGeom prst="bentConnector3">
                <a:avLst>
                  <a:gd fmla="val 40867" name="adj1"/>
                </a:avLst>
              </a:prstGeom>
              <a:noFill/>
              <a:ln cap="flat" cmpd="sng" w="9525">
                <a:solidFill>
                  <a:srgbClr val="FF0000"/>
                </a:solidFill>
                <a:prstDash val="solid"/>
                <a:round/>
                <a:headEnd len="med" w="med" type="none"/>
                <a:tailEnd len="med" w="med" type="triangle"/>
              </a:ln>
            </p:spPr>
          </p:cxnSp>
          <p:cxnSp>
            <p:nvCxnSpPr>
              <p:cNvPr id="2044" name="Google Shape;2044;p107"/>
              <p:cNvCxnSpPr>
                <a:stCxn id="2043" idx="2"/>
                <a:endCxn id="2036"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2036" name="Google Shape;2036;p107"/>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041" name="Google Shape;2041;p107"/>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043" name="Google Shape;2043;p107"/>
              <p:cNvSpPr/>
              <p:nvPr/>
            </p:nvSpPr>
            <p:spPr>
              <a:xfrm>
                <a:off x="2485350" y="396892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045" name="Google Shape;2045;p107"/>
              <p:cNvCxnSpPr>
                <a:stCxn id="2034" idx="2"/>
                <a:endCxn id="2033"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2046" name="Google Shape;2046;p107"/>
            <p:cNvCxnSpPr>
              <a:stCxn id="2043" idx="2"/>
              <a:endCxn id="2041"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2047" name="Google Shape;2047;p107"/>
          <p:cNvGrpSpPr/>
          <p:nvPr/>
        </p:nvGrpSpPr>
        <p:grpSpPr>
          <a:xfrm>
            <a:off x="7984201" y="4195474"/>
            <a:ext cx="884557" cy="861343"/>
            <a:chOff x="7984201" y="4195474"/>
            <a:chExt cx="884557" cy="861343"/>
          </a:xfrm>
        </p:grpSpPr>
        <p:sp>
          <p:nvSpPr>
            <p:cNvPr id="2048" name="Google Shape;2048;p10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049" name="Google Shape;2049;p10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050" name="Google Shape;2050;p107"/>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051" name="Google Shape;2051;p107"/>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052" name="Google Shape;2052;p107"/>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6" name="Shape 2056"/>
        <p:cNvGrpSpPr/>
        <p:nvPr/>
      </p:nvGrpSpPr>
      <p:grpSpPr>
        <a:xfrm>
          <a:off x="0" y="0"/>
          <a:ext cx="0" cy="0"/>
          <a:chOff x="0" y="0"/>
          <a:chExt cx="0" cy="0"/>
        </a:xfrm>
      </p:grpSpPr>
      <p:grpSp>
        <p:nvGrpSpPr>
          <p:cNvPr id="2057" name="Google Shape;2057;p108"/>
          <p:cNvGrpSpPr/>
          <p:nvPr/>
        </p:nvGrpSpPr>
        <p:grpSpPr>
          <a:xfrm>
            <a:off x="4877450" y="73925"/>
            <a:ext cx="4273800" cy="5069700"/>
            <a:chOff x="4877450" y="73925"/>
            <a:chExt cx="4273800" cy="5069700"/>
          </a:xfrm>
        </p:grpSpPr>
        <p:sp>
          <p:nvSpPr>
            <p:cNvPr id="2058" name="Google Shape;2058;p108"/>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08"/>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"Invalid option!"</a:t>
              </a:r>
              <a:r>
                <a:rPr lang="en">
                  <a:solidFill>
                    <a:schemeClr val="lt1"/>
                  </a:solidFill>
                  <a:latin typeface="Roboto Mono"/>
                  <a:ea typeface="Roboto Mono"/>
                  <a:cs typeface="Roboto Mono"/>
                  <a:sym typeface="Roboto Mono"/>
                </a:rPr>
                <a:t>)</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2060" name="Google Shape;2060;p108"/>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0000"/>
                </a:solidFill>
                <a:latin typeface="Roboto Mono"/>
                <a:ea typeface="Roboto Mono"/>
                <a:cs typeface="Roboto Mono"/>
                <a:sym typeface="Roboto Mono"/>
              </a:rPr>
              <a:t>False</a:t>
            </a:r>
            <a:endParaRPr b="1" sz="1100">
              <a:solidFill>
                <a:srgbClr val="FF0000"/>
              </a:solidFill>
              <a:latin typeface="Roboto Mono"/>
              <a:ea typeface="Roboto Mono"/>
              <a:cs typeface="Roboto Mono"/>
              <a:sym typeface="Roboto Mono"/>
            </a:endParaRPr>
          </a:p>
        </p:txBody>
      </p:sp>
      <p:sp>
        <p:nvSpPr>
          <p:cNvPr id="2061" name="Google Shape;2061;p10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2062" name="Google Shape;2062;p108"/>
          <p:cNvGrpSpPr/>
          <p:nvPr/>
        </p:nvGrpSpPr>
        <p:grpSpPr>
          <a:xfrm>
            <a:off x="635375" y="926625"/>
            <a:ext cx="3450600" cy="4047750"/>
            <a:chOff x="635375" y="926625"/>
            <a:chExt cx="3450600" cy="4047750"/>
          </a:xfrm>
        </p:grpSpPr>
        <p:grpSp>
          <p:nvGrpSpPr>
            <p:cNvPr id="2063" name="Google Shape;2063;p108"/>
            <p:cNvGrpSpPr/>
            <p:nvPr/>
          </p:nvGrpSpPr>
          <p:grpSpPr>
            <a:xfrm>
              <a:off x="635375" y="926625"/>
              <a:ext cx="3450600" cy="4047750"/>
              <a:chOff x="635375" y="926625"/>
              <a:chExt cx="3450600" cy="4047750"/>
            </a:xfrm>
          </p:grpSpPr>
          <p:sp>
            <p:nvSpPr>
              <p:cNvPr id="2064" name="Google Shape;2064;p108"/>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2065" name="Google Shape;2065;p108"/>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2066" name="Google Shape;2066;p108"/>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2067" name="Google Shape;2067;p108"/>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2068" name="Google Shape;2068;p108"/>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069" name="Google Shape;2069;p108"/>
              <p:cNvCxnSpPr>
                <a:stCxn id="2066" idx="2"/>
                <a:endCxn id="2070"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71" name="Google Shape;2071;p108"/>
              <p:cNvCxnSpPr>
                <a:stCxn id="2070" idx="4"/>
                <a:endCxn id="2064"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72" name="Google Shape;2072;p108"/>
              <p:cNvCxnSpPr>
                <a:stCxn id="2064" idx="4"/>
                <a:endCxn id="2065"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73" name="Google Shape;2073;p108"/>
              <p:cNvCxnSpPr>
                <a:stCxn id="2065" idx="2"/>
                <a:endCxn id="2068"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074" name="Google Shape;2074;p108"/>
              <p:cNvCxnSpPr>
                <a:stCxn id="2065" idx="3"/>
                <a:endCxn id="2075"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076" name="Google Shape;2076;p108"/>
              <p:cNvCxnSpPr>
                <a:stCxn id="2068" idx="3"/>
                <a:endCxn id="2077" idx="5"/>
              </p:cNvCxnSpPr>
              <p:nvPr/>
            </p:nvCxnSpPr>
            <p:spPr>
              <a:xfrm>
                <a:off x="2171735" y="4248664"/>
                <a:ext cx="383700" cy="600"/>
              </a:xfrm>
              <a:prstGeom prst="bentConnector3">
                <a:avLst>
                  <a:gd fmla="val 40867" name="adj1"/>
                </a:avLst>
              </a:prstGeom>
              <a:noFill/>
              <a:ln cap="flat" cmpd="sng" w="9525">
                <a:solidFill>
                  <a:srgbClr val="FF0000"/>
                </a:solidFill>
                <a:prstDash val="solid"/>
                <a:round/>
                <a:headEnd len="med" w="med" type="none"/>
                <a:tailEnd len="med" w="med" type="triangle"/>
              </a:ln>
            </p:spPr>
          </p:cxnSp>
          <p:cxnSp>
            <p:nvCxnSpPr>
              <p:cNvPr id="2078" name="Google Shape;2078;p108"/>
              <p:cNvCxnSpPr>
                <a:stCxn id="2077" idx="2"/>
                <a:endCxn id="2070"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sp>
            <p:nvSpPr>
              <p:cNvPr id="2070" name="Google Shape;2070;p108"/>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075" name="Google Shape;2075;p108"/>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077" name="Google Shape;2077;p108"/>
              <p:cNvSpPr/>
              <p:nvPr/>
            </p:nvSpPr>
            <p:spPr>
              <a:xfrm>
                <a:off x="2485350" y="396892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079" name="Google Shape;2079;p108"/>
              <p:cNvCxnSpPr>
                <a:stCxn id="2068" idx="2"/>
                <a:endCxn id="2067"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2080" name="Google Shape;2080;p108"/>
            <p:cNvCxnSpPr>
              <a:stCxn id="2077" idx="2"/>
              <a:endCxn id="2075"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2081" name="Google Shape;2081;p108"/>
          <p:cNvGrpSpPr/>
          <p:nvPr/>
        </p:nvGrpSpPr>
        <p:grpSpPr>
          <a:xfrm>
            <a:off x="7984201" y="4195474"/>
            <a:ext cx="884557" cy="861343"/>
            <a:chOff x="7984201" y="4195474"/>
            <a:chExt cx="884557" cy="861343"/>
          </a:xfrm>
        </p:grpSpPr>
        <p:sp>
          <p:nvSpPr>
            <p:cNvPr id="2082" name="Google Shape;2082;p10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083" name="Google Shape;2083;p10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084" name="Google Shape;2084;p108"/>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085" name="Google Shape;2085;p108"/>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086" name="Google Shape;2086;p108"/>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grpSp>
        <p:nvGrpSpPr>
          <p:cNvPr id="2091" name="Google Shape;2091;p109"/>
          <p:cNvGrpSpPr/>
          <p:nvPr/>
        </p:nvGrpSpPr>
        <p:grpSpPr>
          <a:xfrm>
            <a:off x="4877450" y="73925"/>
            <a:ext cx="4273800" cy="5069700"/>
            <a:chOff x="4877450" y="73925"/>
            <a:chExt cx="4273800" cy="5069700"/>
          </a:xfrm>
        </p:grpSpPr>
        <p:sp>
          <p:nvSpPr>
            <p:cNvPr id="2092" name="Google Shape;2092;p109"/>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09"/>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"Invalid option!"</a:t>
              </a:r>
              <a:r>
                <a:rPr lang="en">
                  <a:solidFill>
                    <a:schemeClr val="lt1"/>
                  </a:solidFill>
                  <a:latin typeface="Roboto Mono"/>
                  <a:ea typeface="Roboto Mono"/>
                  <a:cs typeface="Roboto Mono"/>
                  <a:sym typeface="Roboto Mono"/>
                </a:rPr>
                <a:t>)</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2094" name="Google Shape;2094;p10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2095" name="Google Shape;2095;p109"/>
          <p:cNvGrpSpPr/>
          <p:nvPr/>
        </p:nvGrpSpPr>
        <p:grpSpPr>
          <a:xfrm>
            <a:off x="635375" y="926625"/>
            <a:ext cx="3450600" cy="4047750"/>
            <a:chOff x="635375" y="926625"/>
            <a:chExt cx="3450600" cy="4047750"/>
          </a:xfrm>
        </p:grpSpPr>
        <p:grpSp>
          <p:nvGrpSpPr>
            <p:cNvPr id="2096" name="Google Shape;2096;p109"/>
            <p:cNvGrpSpPr/>
            <p:nvPr/>
          </p:nvGrpSpPr>
          <p:grpSpPr>
            <a:xfrm>
              <a:off x="635375" y="926625"/>
              <a:ext cx="3450600" cy="4047750"/>
              <a:chOff x="635375" y="926625"/>
              <a:chExt cx="3450600" cy="4047750"/>
            </a:xfrm>
          </p:grpSpPr>
          <p:sp>
            <p:nvSpPr>
              <p:cNvPr id="2097" name="Google Shape;2097;p109"/>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2098" name="Google Shape;2098;p109"/>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2099" name="Google Shape;2099;p109"/>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2100" name="Google Shape;2100;p109"/>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2101" name="Google Shape;2101;p109"/>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102" name="Google Shape;2102;p109"/>
              <p:cNvCxnSpPr>
                <a:stCxn id="2099" idx="2"/>
                <a:endCxn id="2103"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04" name="Google Shape;2104;p109"/>
              <p:cNvCxnSpPr>
                <a:stCxn id="2103" idx="4"/>
                <a:endCxn id="2097"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05" name="Google Shape;2105;p109"/>
              <p:cNvCxnSpPr>
                <a:stCxn id="2097" idx="4"/>
                <a:endCxn id="2098"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06" name="Google Shape;2106;p109"/>
              <p:cNvCxnSpPr>
                <a:stCxn id="2098" idx="2"/>
                <a:endCxn id="2101"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07" name="Google Shape;2107;p109"/>
              <p:cNvCxnSpPr>
                <a:stCxn id="2098" idx="3"/>
                <a:endCxn id="2108"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109" name="Google Shape;2109;p109"/>
              <p:cNvCxnSpPr>
                <a:stCxn id="2101" idx="3"/>
                <a:endCxn id="2110"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2111" name="Google Shape;2111;p109"/>
              <p:cNvCxnSpPr>
                <a:stCxn id="2110" idx="2"/>
                <a:endCxn id="2103" idx="2"/>
              </p:cNvCxnSpPr>
              <p:nvPr/>
            </p:nvCxnSpPr>
            <p:spPr>
              <a:xfrm rot="10800000">
                <a:off x="2159513" y="1599375"/>
                <a:ext cx="1851600" cy="2649300"/>
              </a:xfrm>
              <a:prstGeom prst="bentConnector3">
                <a:avLst>
                  <a:gd fmla="val -16638" name="adj1"/>
                </a:avLst>
              </a:prstGeom>
              <a:noFill/>
              <a:ln cap="flat" cmpd="sng" w="19050">
                <a:solidFill>
                  <a:srgbClr val="FF0000"/>
                </a:solidFill>
                <a:prstDash val="solid"/>
                <a:round/>
                <a:headEnd len="med" w="med" type="none"/>
                <a:tailEnd len="med" w="med" type="triangle"/>
              </a:ln>
            </p:spPr>
          </p:cxnSp>
          <p:sp>
            <p:nvSpPr>
              <p:cNvPr id="2103" name="Google Shape;2103;p109"/>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108" name="Google Shape;2108;p109"/>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110" name="Google Shape;2110;p109"/>
              <p:cNvSpPr/>
              <p:nvPr/>
            </p:nvSpPr>
            <p:spPr>
              <a:xfrm>
                <a:off x="2485350" y="396892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112" name="Google Shape;2112;p109"/>
              <p:cNvCxnSpPr>
                <a:stCxn id="2101" idx="2"/>
                <a:endCxn id="2100"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2113" name="Google Shape;2113;p109"/>
            <p:cNvCxnSpPr>
              <a:stCxn id="2110" idx="2"/>
              <a:endCxn id="2108"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2114" name="Google Shape;2114;p109"/>
          <p:cNvGrpSpPr/>
          <p:nvPr/>
        </p:nvGrpSpPr>
        <p:grpSpPr>
          <a:xfrm>
            <a:off x="7984201" y="4195474"/>
            <a:ext cx="884557" cy="861343"/>
            <a:chOff x="7984201" y="4195474"/>
            <a:chExt cx="884557" cy="861343"/>
          </a:xfrm>
        </p:grpSpPr>
        <p:sp>
          <p:nvSpPr>
            <p:cNvPr id="2115" name="Google Shape;2115;p10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116" name="Google Shape;2116;p10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117" name="Google Shape;2117;p109"/>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18" name="Google Shape;2118;p109"/>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2119" name="Google Shape;2119;p109"/>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20" name="Google Shape;2120;p109"/>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4" name="Shape 2124"/>
        <p:cNvGrpSpPr/>
        <p:nvPr/>
      </p:nvGrpSpPr>
      <p:grpSpPr>
        <a:xfrm>
          <a:off x="0" y="0"/>
          <a:ext cx="0" cy="0"/>
          <a:chOff x="0" y="0"/>
          <a:chExt cx="0" cy="0"/>
        </a:xfrm>
      </p:grpSpPr>
      <p:grpSp>
        <p:nvGrpSpPr>
          <p:cNvPr id="2125" name="Google Shape;2125;p110"/>
          <p:cNvGrpSpPr/>
          <p:nvPr/>
        </p:nvGrpSpPr>
        <p:grpSpPr>
          <a:xfrm>
            <a:off x="4877450" y="73925"/>
            <a:ext cx="4273800" cy="5069700"/>
            <a:chOff x="4877450" y="73925"/>
            <a:chExt cx="4273800" cy="5069700"/>
          </a:xfrm>
        </p:grpSpPr>
        <p:sp>
          <p:nvSpPr>
            <p:cNvPr id="2126" name="Google Shape;2126;p110"/>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10"/>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highlight>
                    <a:srgbClr val="666666"/>
                  </a:highlight>
                  <a:latin typeface="Roboto Mono"/>
                  <a:ea typeface="Roboto Mono"/>
                  <a:cs typeface="Roboto Mono"/>
                  <a:sym typeface="Roboto Mono"/>
                </a:rPr>
                <a:t>label .</a:t>
              </a:r>
              <a:r>
                <a:rPr lang="en">
                  <a:solidFill>
                    <a:srgbClr val="FFD966"/>
                  </a:solidFill>
                  <a:highlight>
                    <a:srgbClr val="666666"/>
                  </a:highlight>
                  <a:latin typeface="Roboto Mono"/>
                  <a:ea typeface="Roboto Mono"/>
                  <a:cs typeface="Roboto Mono"/>
                  <a:sym typeface="Roboto Mono"/>
                </a:rPr>
                <a:t>menu</a:t>
              </a:r>
              <a:endParaRPr>
                <a:solidFill>
                  <a:srgbClr val="FFD966"/>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"Invalid option!"</a:t>
              </a:r>
              <a:r>
                <a:rPr lang="en">
                  <a:solidFill>
                    <a:schemeClr val="lt1"/>
                  </a:solidFill>
                  <a:latin typeface="Roboto Mono"/>
                  <a:ea typeface="Roboto Mono"/>
                  <a:cs typeface="Roboto Mono"/>
                  <a:sym typeface="Roboto Mono"/>
                </a:rPr>
                <a:t>)</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highlight>
                    <a:srgbClr val="666666"/>
                  </a:highlight>
                  <a:latin typeface="Roboto Mono"/>
                  <a:ea typeface="Roboto Mono"/>
                  <a:cs typeface="Roboto Mono"/>
                  <a:sym typeface="Roboto Mono"/>
                </a:rPr>
                <a:t>goto .</a:t>
              </a:r>
              <a:r>
                <a:rPr lang="en">
                  <a:solidFill>
                    <a:srgbClr val="FFD966"/>
                  </a:solidFill>
                  <a:highlight>
                    <a:srgbClr val="666666"/>
                  </a:highlight>
                  <a:latin typeface="Roboto Mono"/>
                  <a:ea typeface="Roboto Mono"/>
                  <a:cs typeface="Roboto Mono"/>
                  <a:sym typeface="Roboto Mono"/>
                </a:rPr>
                <a:t>menu</a:t>
              </a:r>
              <a:endParaRPr>
                <a:solidFill>
                  <a:schemeClr val="lt1"/>
                </a:solidFill>
                <a:highlight>
                  <a:srgbClr val="666666"/>
                </a:highlight>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2128" name="Google Shape;2128;p110"/>
          <p:cNvSpPr txBox="1"/>
          <p:nvPr>
            <p:ph type="title"/>
          </p:nvPr>
        </p:nvSpPr>
        <p:spPr>
          <a:xfrm>
            <a:off x="311700" y="292625"/>
            <a:ext cx="444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2129" name="Google Shape;2129;p110"/>
          <p:cNvGrpSpPr/>
          <p:nvPr/>
        </p:nvGrpSpPr>
        <p:grpSpPr>
          <a:xfrm>
            <a:off x="635375" y="926625"/>
            <a:ext cx="3450600" cy="4047750"/>
            <a:chOff x="635375" y="926625"/>
            <a:chExt cx="3450600" cy="4047750"/>
          </a:xfrm>
        </p:grpSpPr>
        <p:grpSp>
          <p:nvGrpSpPr>
            <p:cNvPr id="2130" name="Google Shape;2130;p110"/>
            <p:cNvGrpSpPr/>
            <p:nvPr/>
          </p:nvGrpSpPr>
          <p:grpSpPr>
            <a:xfrm>
              <a:off x="635375" y="926625"/>
              <a:ext cx="3450600" cy="4047750"/>
              <a:chOff x="635375" y="926625"/>
              <a:chExt cx="3450600" cy="4047750"/>
            </a:xfrm>
          </p:grpSpPr>
          <p:sp>
            <p:nvSpPr>
              <p:cNvPr id="2131" name="Google Shape;2131;p110"/>
              <p:cNvSpPr/>
              <p:nvPr/>
            </p:nvSpPr>
            <p:spPr>
              <a:xfrm>
                <a:off x="635375" y="2057475"/>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2132" name="Google Shape;2132;p110"/>
              <p:cNvSpPr/>
              <p:nvPr/>
            </p:nvSpPr>
            <p:spPr>
              <a:xfrm>
                <a:off x="694777" y="2788645"/>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2133" name="Google Shape;2133;p110"/>
              <p:cNvSpPr/>
              <p:nvPr/>
            </p:nvSpPr>
            <p:spPr>
              <a:xfrm>
                <a:off x="694835" y="92662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2134" name="Google Shape;2134;p110"/>
              <p:cNvSpPr/>
              <p:nvPr/>
            </p:nvSpPr>
            <p:spPr>
              <a:xfrm>
                <a:off x="2544712" y="4759575"/>
                <a:ext cx="1476900" cy="214800"/>
              </a:xfrm>
              <a:prstGeom prst="roundRect">
                <a:avLst>
                  <a:gd fmla="val 16667"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2135" name="Google Shape;2135;p110"/>
              <p:cNvSpPr/>
              <p:nvPr/>
            </p:nvSpPr>
            <p:spPr>
              <a:xfrm>
                <a:off x="694835" y="3819214"/>
                <a:ext cx="1476900" cy="858900"/>
              </a:xfrm>
              <a:prstGeom prst="diamond">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136" name="Google Shape;2136;p110"/>
              <p:cNvCxnSpPr>
                <a:stCxn id="2133" idx="2"/>
                <a:endCxn id="2137"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38" name="Google Shape;2138;p110"/>
              <p:cNvCxnSpPr>
                <a:stCxn id="2137" idx="4"/>
                <a:endCxn id="2131"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39" name="Google Shape;2139;p110"/>
              <p:cNvCxnSpPr>
                <a:stCxn id="2131" idx="4"/>
                <a:endCxn id="2132"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40" name="Google Shape;2140;p110"/>
              <p:cNvCxnSpPr>
                <a:stCxn id="2132" idx="2"/>
                <a:endCxn id="2135"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41" name="Google Shape;2141;p110"/>
              <p:cNvCxnSpPr>
                <a:stCxn id="2132" idx="3"/>
                <a:endCxn id="2142"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143" name="Google Shape;2143;p110"/>
              <p:cNvCxnSpPr>
                <a:stCxn id="2135" idx="3"/>
                <a:endCxn id="2144"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cxnSp>
            <p:nvCxnSpPr>
              <p:cNvPr id="2145" name="Google Shape;2145;p110"/>
              <p:cNvCxnSpPr>
                <a:stCxn id="2144" idx="2"/>
                <a:endCxn id="2137" idx="2"/>
              </p:cNvCxnSpPr>
              <p:nvPr/>
            </p:nvCxnSpPr>
            <p:spPr>
              <a:xfrm rot="10800000">
                <a:off x="2159513" y="1599375"/>
                <a:ext cx="1851600" cy="2649300"/>
              </a:xfrm>
              <a:prstGeom prst="bentConnector3">
                <a:avLst>
                  <a:gd fmla="val -16638" name="adj1"/>
                </a:avLst>
              </a:prstGeom>
              <a:noFill/>
              <a:ln cap="flat" cmpd="sng" w="19050">
                <a:solidFill>
                  <a:srgbClr val="FF0000"/>
                </a:solidFill>
                <a:prstDash val="solid"/>
                <a:round/>
                <a:headEnd len="med" w="med" type="none"/>
                <a:tailEnd len="med" w="med" type="triangle"/>
              </a:ln>
            </p:spPr>
          </p:cxnSp>
          <p:sp>
            <p:nvSpPr>
              <p:cNvPr id="2137" name="Google Shape;2137;p110"/>
              <p:cNvSpPr/>
              <p:nvPr/>
            </p:nvSpPr>
            <p:spPr>
              <a:xfrm>
                <a:off x="635375" y="1313112"/>
                <a:ext cx="1595700" cy="5727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142" name="Google Shape;2142;p110"/>
              <p:cNvSpPr/>
              <p:nvPr/>
            </p:nvSpPr>
            <p:spPr>
              <a:xfrm>
                <a:off x="2490275" y="2941650"/>
                <a:ext cx="1595700" cy="559500"/>
              </a:xfrm>
              <a:prstGeom prst="parallelogram">
                <a:avLst>
                  <a:gd fmla="val 2500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144" name="Google Shape;2144;p110"/>
              <p:cNvSpPr/>
              <p:nvPr/>
            </p:nvSpPr>
            <p:spPr>
              <a:xfrm>
                <a:off x="2485350" y="3968925"/>
                <a:ext cx="1595700" cy="559500"/>
              </a:xfrm>
              <a:prstGeom prst="parallelogram">
                <a:avLst>
                  <a:gd fmla="val 25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146" name="Google Shape;2146;p110"/>
              <p:cNvCxnSpPr>
                <a:stCxn id="2135" idx="2"/>
                <a:endCxn id="2134"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grpSp>
        <p:cxnSp>
          <p:nvCxnSpPr>
            <p:cNvPr id="2147" name="Google Shape;2147;p110"/>
            <p:cNvCxnSpPr>
              <a:stCxn id="2144" idx="2"/>
              <a:endCxn id="2142"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grpSp>
        <p:nvGrpSpPr>
          <p:cNvPr id="2148" name="Google Shape;2148;p110"/>
          <p:cNvGrpSpPr/>
          <p:nvPr/>
        </p:nvGrpSpPr>
        <p:grpSpPr>
          <a:xfrm>
            <a:off x="7984201" y="4195474"/>
            <a:ext cx="884557" cy="861343"/>
            <a:chOff x="7984201" y="4195474"/>
            <a:chExt cx="884557" cy="861343"/>
          </a:xfrm>
        </p:grpSpPr>
        <p:sp>
          <p:nvSpPr>
            <p:cNvPr id="2149" name="Google Shape;2149;p11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150" name="Google Shape;2150;p11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151" name="Google Shape;2151;p110"/>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52" name="Google Shape;2152;p110"/>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2153" name="Google Shape;2153;p110"/>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54" name="Google Shape;2154;p110"/>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8" name="Shape 2158"/>
        <p:cNvGrpSpPr/>
        <p:nvPr/>
      </p:nvGrpSpPr>
      <p:grpSpPr>
        <a:xfrm>
          <a:off x="0" y="0"/>
          <a:ext cx="0" cy="0"/>
          <a:chOff x="0" y="0"/>
          <a:chExt cx="0" cy="0"/>
        </a:xfrm>
      </p:grpSpPr>
      <p:grpSp>
        <p:nvGrpSpPr>
          <p:cNvPr id="2159" name="Google Shape;2159;p111"/>
          <p:cNvGrpSpPr/>
          <p:nvPr/>
        </p:nvGrpSpPr>
        <p:grpSpPr>
          <a:xfrm>
            <a:off x="4877450" y="73925"/>
            <a:ext cx="4273800" cy="5069700"/>
            <a:chOff x="4877450" y="73925"/>
            <a:chExt cx="4273800" cy="5069700"/>
          </a:xfrm>
        </p:grpSpPr>
        <p:sp>
          <p:nvSpPr>
            <p:cNvPr id="2160" name="Google Shape;2160;p111"/>
            <p:cNvSpPr/>
            <p:nvPr/>
          </p:nvSpPr>
          <p:spPr>
            <a:xfrm>
              <a:off x="4877450" y="73925"/>
              <a:ext cx="4273800" cy="5069700"/>
            </a:xfrm>
            <a:prstGeom prst="rect">
              <a:avLst/>
            </a:prstGeom>
            <a:solidFill>
              <a:srgbClr val="1C2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11"/>
            <p:cNvSpPr txBox="1"/>
            <p:nvPr/>
          </p:nvSpPr>
          <p:spPr>
            <a:xfrm>
              <a:off x="4981700" y="217175"/>
              <a:ext cx="4065300" cy="478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menu</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"1. Hello, world!"</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"2. Quit"</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option = </a:t>
              </a:r>
              <a:r>
                <a:rPr lang="en">
                  <a:solidFill>
                    <a:srgbClr val="FFD966"/>
                  </a:solidFill>
                  <a:latin typeface="Roboto Mono"/>
                  <a:ea typeface="Roboto Mono"/>
                  <a:cs typeface="Roboto Mono"/>
                  <a:sym typeface="Roboto Mono"/>
                </a:rPr>
                <a:t>input</a:t>
              </a:r>
              <a:r>
                <a:rPr lang="en">
                  <a:solidFill>
                    <a:srgbClr val="FFFFFF"/>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Enter your choice:"</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"1"</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"Hello, world!"</a:t>
              </a:r>
              <a:r>
                <a:rPr lang="en">
                  <a:solidFill>
                    <a:schemeClr val="lt1"/>
                  </a:solidFill>
                  <a:latin typeface="Roboto Mono"/>
                  <a:ea typeface="Roboto Mono"/>
                  <a:cs typeface="Roboto Mono"/>
                  <a:sym typeface="Roboto Mono"/>
                </a:rPr>
                <a:t>)</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  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6D9EEB"/>
                  </a:solidFill>
                  <a:latin typeface="Roboto Mono"/>
                  <a:ea typeface="Roboto Mono"/>
                  <a:cs typeface="Roboto Mono"/>
                  <a:sym typeface="Roboto Mono"/>
                </a:rPr>
                <a:t>if </a:t>
              </a:r>
              <a:r>
                <a:rPr lang="en">
                  <a:solidFill>
                    <a:schemeClr val="lt1"/>
                  </a:solidFill>
                  <a:latin typeface="Roboto Mono"/>
                  <a:ea typeface="Roboto Mono"/>
                  <a:cs typeface="Roboto Mono"/>
                  <a:sym typeface="Roboto Mono"/>
                </a:rPr>
                <a:t>option == </a:t>
              </a:r>
              <a:r>
                <a:rPr lang="en">
                  <a:solidFill>
                    <a:srgbClr val="E06666"/>
                  </a:solidFill>
                  <a:latin typeface="Roboto Mono"/>
                  <a:ea typeface="Roboto Mono"/>
                  <a:cs typeface="Roboto Mono"/>
                  <a:sym typeface="Roboto Mono"/>
                </a:rPr>
                <a:t>"2"</a:t>
              </a:r>
              <a:r>
                <a:rPr lang="en">
                  <a:solidFill>
                    <a:srgbClr val="FFFFFF"/>
                  </a:solidFill>
                  <a:latin typeface="Roboto Mono"/>
                  <a:ea typeface="Roboto Mono"/>
                  <a:cs typeface="Roboto Mono"/>
                  <a:sym typeface="Roboto Mono"/>
                </a:rPr>
                <a:t>:</a:t>
              </a:r>
              <a:endParaRPr>
                <a:solidFill>
                  <a:srgbClr val="FFFFF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FFFF"/>
                  </a:solidFill>
                  <a:latin typeface="Roboto Mono"/>
                  <a:ea typeface="Roboto Mono"/>
                  <a:cs typeface="Roboto Mono"/>
                  <a:sym typeface="Roboto Mono"/>
                </a:rPr>
                <a:t>  </a:t>
              </a: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rgbClr val="FFD966"/>
                  </a:solidFill>
                  <a:latin typeface="Roboto Mono"/>
                  <a:ea typeface="Roboto Mono"/>
                  <a:cs typeface="Roboto Mono"/>
                  <a:sym typeface="Roboto Mono"/>
                </a:rPr>
                <a:t>print</a:t>
              </a:r>
              <a:r>
                <a:rPr lang="en">
                  <a:solidFill>
                    <a:schemeClr val="lt1"/>
                  </a:solidFill>
                  <a:latin typeface="Roboto Mono"/>
                  <a:ea typeface="Roboto Mono"/>
                  <a:cs typeface="Roboto Mono"/>
                  <a:sym typeface="Roboto Mono"/>
                </a:rPr>
                <a:t>(</a:t>
              </a:r>
              <a:r>
                <a:rPr lang="en">
                  <a:solidFill>
                    <a:srgbClr val="E06666"/>
                  </a:solidFill>
                  <a:latin typeface="Roboto Mono"/>
                  <a:ea typeface="Roboto Mono"/>
                  <a:cs typeface="Roboto Mono"/>
                  <a:sym typeface="Roboto Mono"/>
                </a:rPr>
                <a:t>"Invalid option!"</a:t>
              </a:r>
              <a:r>
                <a:rPr lang="en">
                  <a:solidFill>
                    <a:schemeClr val="lt1"/>
                  </a:solidFill>
                  <a:latin typeface="Roboto Mono"/>
                  <a:ea typeface="Roboto Mono"/>
                  <a:cs typeface="Roboto Mono"/>
                  <a:sym typeface="Roboto Mono"/>
                </a:rPr>
                <a:t>)</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goto .</a:t>
              </a:r>
              <a:r>
                <a:rPr lang="en">
                  <a:solidFill>
                    <a:srgbClr val="FFD966"/>
                  </a:solidFill>
                  <a:latin typeface="Roboto Mono"/>
                  <a:ea typeface="Roboto Mono"/>
                  <a:cs typeface="Roboto Mono"/>
                  <a:sym typeface="Roboto Mono"/>
                </a:rPr>
                <a:t>menu</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chemeClr val="lt1"/>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a:solidFill>
                    <a:schemeClr val="lt1"/>
                  </a:solidFill>
                  <a:latin typeface="Roboto Mono"/>
                  <a:ea typeface="Roboto Mono"/>
                  <a:cs typeface="Roboto Mono"/>
                  <a:sym typeface="Roboto Mono"/>
                </a:rPr>
                <a:t>label .</a:t>
              </a:r>
              <a:r>
                <a:rPr lang="en">
                  <a:solidFill>
                    <a:srgbClr val="FFD966"/>
                  </a:solidFill>
                  <a:latin typeface="Roboto Mono"/>
                  <a:ea typeface="Roboto Mono"/>
                  <a:cs typeface="Roboto Mono"/>
                  <a:sym typeface="Roboto Mono"/>
                </a:rPr>
                <a:t>end</a:t>
              </a:r>
              <a:endParaRPr>
                <a:solidFill>
                  <a:srgbClr val="FFD966"/>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solidFill>
                  <a:srgbClr val="FFFFFF"/>
                </a:solidFill>
                <a:latin typeface="Roboto Mono"/>
                <a:ea typeface="Roboto Mono"/>
                <a:cs typeface="Roboto Mono"/>
                <a:sym typeface="Roboto Mono"/>
              </a:endParaRPr>
            </a:p>
          </p:txBody>
        </p:sp>
      </p:grpSp>
      <p:sp>
        <p:nvSpPr>
          <p:cNvPr id="2162" name="Google Shape;2162;p11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menu program</a:t>
            </a:r>
            <a:endParaRPr/>
          </a:p>
        </p:txBody>
      </p:sp>
      <p:grpSp>
        <p:nvGrpSpPr>
          <p:cNvPr id="2163" name="Google Shape;2163;p111"/>
          <p:cNvGrpSpPr/>
          <p:nvPr/>
        </p:nvGrpSpPr>
        <p:grpSpPr>
          <a:xfrm>
            <a:off x="635375" y="926625"/>
            <a:ext cx="3450600" cy="4047750"/>
            <a:chOff x="635375" y="926625"/>
            <a:chExt cx="3450600" cy="4047750"/>
          </a:xfrm>
        </p:grpSpPr>
        <p:cxnSp>
          <p:nvCxnSpPr>
            <p:cNvPr id="2164" name="Google Shape;2164;p111"/>
            <p:cNvCxnSpPr>
              <a:stCxn id="2165" idx="2"/>
              <a:endCxn id="2166" idx="2"/>
            </p:cNvCxnSpPr>
            <p:nvPr/>
          </p:nvCxnSpPr>
          <p:spPr>
            <a:xfrm flipH="1" rot="10800000">
              <a:off x="4011113" y="3221475"/>
              <a:ext cx="4800" cy="1027200"/>
            </a:xfrm>
            <a:prstGeom prst="bentConnector3">
              <a:avLst>
                <a:gd fmla="val 6520573" name="adj1"/>
              </a:avLst>
            </a:prstGeom>
            <a:noFill/>
            <a:ln cap="flat" cmpd="sng" w="9525">
              <a:solidFill>
                <a:schemeClr val="dk2"/>
              </a:solidFill>
              <a:prstDash val="solid"/>
              <a:round/>
              <a:headEnd len="med" w="med" type="none"/>
              <a:tailEnd len="med" w="med" type="none"/>
            </a:ln>
          </p:spPr>
        </p:cxnSp>
        <p:grpSp>
          <p:nvGrpSpPr>
            <p:cNvPr id="2167" name="Google Shape;2167;p111"/>
            <p:cNvGrpSpPr/>
            <p:nvPr/>
          </p:nvGrpSpPr>
          <p:grpSpPr>
            <a:xfrm>
              <a:off x="635375" y="926625"/>
              <a:ext cx="3450600" cy="4047750"/>
              <a:chOff x="635375" y="926625"/>
              <a:chExt cx="3450600" cy="4047750"/>
            </a:xfrm>
          </p:grpSpPr>
          <p:sp>
            <p:nvSpPr>
              <p:cNvPr id="2168" name="Google Shape;2168;p111"/>
              <p:cNvSpPr/>
              <p:nvPr/>
            </p:nvSpPr>
            <p:spPr>
              <a:xfrm>
                <a:off x="635375" y="2057475"/>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Ask user for option</a:t>
                </a:r>
                <a:endParaRPr sz="1200">
                  <a:latin typeface="Roboto"/>
                  <a:ea typeface="Roboto"/>
                  <a:cs typeface="Roboto"/>
                  <a:sym typeface="Roboto"/>
                </a:endParaRPr>
              </a:p>
            </p:txBody>
          </p:sp>
          <p:sp>
            <p:nvSpPr>
              <p:cNvPr id="2169" name="Google Shape;2169;p111"/>
              <p:cNvSpPr/>
              <p:nvPr/>
            </p:nvSpPr>
            <p:spPr>
              <a:xfrm>
                <a:off x="694777" y="2788645"/>
                <a:ext cx="1476900" cy="8589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1?</a:t>
                </a:r>
                <a:endParaRPr sz="1200">
                  <a:latin typeface="Roboto"/>
                  <a:ea typeface="Roboto"/>
                  <a:cs typeface="Roboto"/>
                  <a:sym typeface="Roboto"/>
                </a:endParaRPr>
              </a:p>
            </p:txBody>
          </p:sp>
          <p:sp>
            <p:nvSpPr>
              <p:cNvPr id="2170" name="Google Shape;2170;p111"/>
              <p:cNvSpPr/>
              <p:nvPr/>
            </p:nvSpPr>
            <p:spPr>
              <a:xfrm>
                <a:off x="694835" y="926625"/>
                <a:ext cx="1476900" cy="2148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Start</a:t>
                </a:r>
                <a:endParaRPr sz="1200">
                  <a:latin typeface="Roboto"/>
                  <a:ea typeface="Roboto"/>
                  <a:cs typeface="Roboto"/>
                  <a:sym typeface="Roboto"/>
                </a:endParaRPr>
              </a:p>
            </p:txBody>
          </p:sp>
          <p:sp>
            <p:nvSpPr>
              <p:cNvPr id="2171" name="Google Shape;2171;p111"/>
              <p:cNvSpPr/>
              <p:nvPr/>
            </p:nvSpPr>
            <p:spPr>
              <a:xfrm>
                <a:off x="2544712" y="4759575"/>
                <a:ext cx="1476900" cy="214800"/>
              </a:xfrm>
              <a:prstGeom prst="roundRect">
                <a:avLst>
                  <a:gd fmla="val 16667" name="adj"/>
                </a:avLst>
              </a:prstGeom>
              <a:solidFill>
                <a:srgbClr val="30DDA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End</a:t>
                </a:r>
                <a:endParaRPr sz="1200">
                  <a:latin typeface="Roboto"/>
                  <a:ea typeface="Roboto"/>
                  <a:cs typeface="Roboto"/>
                  <a:sym typeface="Roboto"/>
                </a:endParaRPr>
              </a:p>
            </p:txBody>
          </p:sp>
          <p:sp>
            <p:nvSpPr>
              <p:cNvPr id="2172" name="Google Shape;2172;p111"/>
              <p:cNvSpPr/>
              <p:nvPr/>
            </p:nvSpPr>
            <p:spPr>
              <a:xfrm>
                <a:off x="694835" y="3819214"/>
                <a:ext cx="1476900" cy="858900"/>
              </a:xfrm>
              <a:prstGeom prst="diamond">
                <a:avLst/>
              </a:prstGeom>
              <a:solidFill>
                <a:srgbClr val="81D4FA"/>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Is option equal to 2?</a:t>
                </a:r>
                <a:endParaRPr sz="1200">
                  <a:latin typeface="Roboto"/>
                  <a:ea typeface="Roboto"/>
                  <a:cs typeface="Roboto"/>
                  <a:sym typeface="Roboto"/>
                </a:endParaRPr>
              </a:p>
            </p:txBody>
          </p:sp>
          <p:cxnSp>
            <p:nvCxnSpPr>
              <p:cNvPr id="2173" name="Google Shape;2173;p111"/>
              <p:cNvCxnSpPr>
                <a:stCxn id="2170" idx="2"/>
                <a:endCxn id="2174" idx="0"/>
              </p:cNvCxnSpPr>
              <p:nvPr/>
            </p:nvCxnSpPr>
            <p:spPr>
              <a:xfrm>
                <a:off x="1433285" y="114142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75" name="Google Shape;2175;p111"/>
              <p:cNvCxnSpPr>
                <a:stCxn id="2174" idx="4"/>
                <a:endCxn id="2168" idx="0"/>
              </p:cNvCxnSpPr>
              <p:nvPr/>
            </p:nvCxnSpPr>
            <p:spPr>
              <a:xfrm>
                <a:off x="1433225" y="1885812"/>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76" name="Google Shape;2176;p111"/>
              <p:cNvCxnSpPr>
                <a:stCxn id="2168" idx="4"/>
                <a:endCxn id="2169" idx="0"/>
              </p:cNvCxnSpPr>
              <p:nvPr/>
            </p:nvCxnSpPr>
            <p:spPr>
              <a:xfrm>
                <a:off x="1433225" y="261697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77" name="Google Shape;2177;p111"/>
              <p:cNvCxnSpPr>
                <a:stCxn id="2169" idx="2"/>
                <a:endCxn id="2172" idx="0"/>
              </p:cNvCxnSpPr>
              <p:nvPr/>
            </p:nvCxnSpPr>
            <p:spPr>
              <a:xfrm>
                <a:off x="1433227" y="3647545"/>
                <a:ext cx="0" cy="171600"/>
              </a:xfrm>
              <a:prstGeom prst="straightConnector1">
                <a:avLst/>
              </a:prstGeom>
              <a:noFill/>
              <a:ln cap="flat" cmpd="sng" w="9525">
                <a:solidFill>
                  <a:srgbClr val="595959"/>
                </a:solidFill>
                <a:prstDash val="solid"/>
                <a:round/>
                <a:headEnd len="med" w="med" type="none"/>
                <a:tailEnd len="med" w="med" type="triangle"/>
              </a:ln>
            </p:spPr>
          </p:cxnSp>
          <p:cxnSp>
            <p:nvCxnSpPr>
              <p:cNvPr id="2178" name="Google Shape;2178;p111"/>
              <p:cNvCxnSpPr>
                <a:stCxn id="2169" idx="3"/>
                <a:endCxn id="2166" idx="5"/>
              </p:cNvCxnSpPr>
              <p:nvPr/>
            </p:nvCxnSpPr>
            <p:spPr>
              <a:xfrm>
                <a:off x="2171677" y="3218095"/>
                <a:ext cx="388500" cy="3300"/>
              </a:xfrm>
              <a:prstGeom prst="straightConnector1">
                <a:avLst/>
              </a:prstGeom>
              <a:noFill/>
              <a:ln cap="flat" cmpd="sng" w="9525">
                <a:solidFill>
                  <a:srgbClr val="595959"/>
                </a:solidFill>
                <a:prstDash val="solid"/>
                <a:round/>
                <a:headEnd len="med" w="med" type="none"/>
                <a:tailEnd len="med" w="med" type="triangle"/>
              </a:ln>
            </p:spPr>
          </p:cxnSp>
          <p:cxnSp>
            <p:nvCxnSpPr>
              <p:cNvPr id="2179" name="Google Shape;2179;p111"/>
              <p:cNvCxnSpPr>
                <a:stCxn id="2172" idx="3"/>
                <a:endCxn id="2165" idx="5"/>
              </p:cNvCxnSpPr>
              <p:nvPr/>
            </p:nvCxnSpPr>
            <p:spPr>
              <a:xfrm>
                <a:off x="2171735" y="4248664"/>
                <a:ext cx="383700" cy="600"/>
              </a:xfrm>
              <a:prstGeom prst="bentConnector3">
                <a:avLst>
                  <a:gd fmla="val 40867" name="adj1"/>
                </a:avLst>
              </a:prstGeom>
              <a:noFill/>
              <a:ln cap="flat" cmpd="sng" w="9525">
                <a:solidFill>
                  <a:srgbClr val="595959"/>
                </a:solidFill>
                <a:prstDash val="solid"/>
                <a:round/>
                <a:headEnd len="med" w="med" type="none"/>
                <a:tailEnd len="med" w="med" type="triangle"/>
              </a:ln>
            </p:spPr>
          </p:cxnSp>
          <p:sp>
            <p:nvSpPr>
              <p:cNvPr id="2174" name="Google Shape;2174;p111"/>
              <p:cNvSpPr/>
              <p:nvPr/>
            </p:nvSpPr>
            <p:spPr>
              <a:xfrm>
                <a:off x="635375" y="1313112"/>
                <a:ext cx="1595700" cy="5727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Display options:</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 1. Hello, world!</a:t>
                </a:r>
                <a:endParaRPr sz="1100">
                  <a:solidFill>
                    <a:schemeClr val="dk1"/>
                  </a:solidFill>
                  <a:latin typeface="Roboto"/>
                  <a:ea typeface="Roboto"/>
                  <a:cs typeface="Roboto"/>
                  <a:sym typeface="Roboto"/>
                </a:endParaRPr>
              </a:p>
              <a:p>
                <a:pPr indent="0" lvl="0" marL="0" rtl="0" algn="ctr">
                  <a:spcBef>
                    <a:spcPts val="0"/>
                  </a:spcBef>
                  <a:spcAft>
                    <a:spcPts val="0"/>
                  </a:spcAft>
                  <a:buNone/>
                </a:pPr>
                <a:r>
                  <a:rPr lang="en" sz="1100">
                    <a:solidFill>
                      <a:schemeClr val="dk1"/>
                    </a:solidFill>
                    <a:latin typeface="Roboto"/>
                    <a:ea typeface="Roboto"/>
                    <a:cs typeface="Roboto"/>
                    <a:sym typeface="Roboto"/>
                  </a:rPr>
                  <a:t>2. Quit</a:t>
                </a:r>
                <a:endParaRPr sz="1100">
                  <a:latin typeface="Roboto"/>
                  <a:ea typeface="Roboto"/>
                  <a:cs typeface="Roboto"/>
                  <a:sym typeface="Roboto"/>
                </a:endParaRPr>
              </a:p>
            </p:txBody>
          </p:sp>
          <p:sp>
            <p:nvSpPr>
              <p:cNvPr id="2166" name="Google Shape;2166;p111"/>
              <p:cNvSpPr/>
              <p:nvPr/>
            </p:nvSpPr>
            <p:spPr>
              <a:xfrm>
                <a:off x="2490275" y="2941650"/>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"Hello, world!"</a:t>
                </a:r>
                <a:endParaRPr sz="1200">
                  <a:latin typeface="Roboto"/>
                  <a:ea typeface="Roboto"/>
                  <a:cs typeface="Roboto"/>
                  <a:sym typeface="Roboto"/>
                </a:endParaRPr>
              </a:p>
            </p:txBody>
          </p:sp>
          <p:sp>
            <p:nvSpPr>
              <p:cNvPr id="2165" name="Google Shape;2165;p111"/>
              <p:cNvSpPr/>
              <p:nvPr/>
            </p:nvSpPr>
            <p:spPr>
              <a:xfrm>
                <a:off x="2485350" y="3968925"/>
                <a:ext cx="1595700" cy="559500"/>
              </a:xfrm>
              <a:prstGeom prst="parallelogram">
                <a:avLst>
                  <a:gd fmla="val 25000" name="adj"/>
                </a:avLst>
              </a:prstGeom>
              <a:solidFill>
                <a:srgbClr val="F48FB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Display "Invalid option!"</a:t>
                </a:r>
                <a:endParaRPr sz="1200">
                  <a:solidFill>
                    <a:schemeClr val="dk1"/>
                  </a:solidFill>
                  <a:latin typeface="Roboto"/>
                  <a:ea typeface="Roboto"/>
                  <a:cs typeface="Roboto"/>
                  <a:sym typeface="Roboto"/>
                </a:endParaRPr>
              </a:p>
            </p:txBody>
          </p:sp>
          <p:cxnSp>
            <p:nvCxnSpPr>
              <p:cNvPr id="2180" name="Google Shape;2180;p111"/>
              <p:cNvCxnSpPr>
                <a:stCxn id="2172" idx="2"/>
                <a:endCxn id="2171" idx="1"/>
              </p:cNvCxnSpPr>
              <p:nvPr/>
            </p:nvCxnSpPr>
            <p:spPr>
              <a:xfrm flipH="1" rot="-5400000">
                <a:off x="1894535" y="4216864"/>
                <a:ext cx="189000" cy="1111500"/>
              </a:xfrm>
              <a:prstGeom prst="bentConnector2">
                <a:avLst/>
              </a:prstGeom>
              <a:noFill/>
              <a:ln cap="flat" cmpd="sng" w="9525">
                <a:solidFill>
                  <a:srgbClr val="000000"/>
                </a:solidFill>
                <a:prstDash val="solid"/>
                <a:round/>
                <a:headEnd len="med" w="med" type="none"/>
                <a:tailEnd len="med" w="med" type="triangle"/>
              </a:ln>
            </p:spPr>
          </p:cxnSp>
          <p:cxnSp>
            <p:nvCxnSpPr>
              <p:cNvPr id="2181" name="Google Shape;2181;p111"/>
              <p:cNvCxnSpPr>
                <a:stCxn id="2165" idx="2"/>
                <a:endCxn id="2174" idx="2"/>
              </p:cNvCxnSpPr>
              <p:nvPr/>
            </p:nvCxnSpPr>
            <p:spPr>
              <a:xfrm rot="10800000">
                <a:off x="2159513" y="1599375"/>
                <a:ext cx="1851600" cy="2649300"/>
              </a:xfrm>
              <a:prstGeom prst="bentConnector3">
                <a:avLst>
                  <a:gd fmla="val -16638" name="adj1"/>
                </a:avLst>
              </a:prstGeom>
              <a:noFill/>
              <a:ln cap="flat" cmpd="sng" w="9525">
                <a:solidFill>
                  <a:srgbClr val="000000"/>
                </a:solidFill>
                <a:prstDash val="solid"/>
                <a:round/>
                <a:headEnd len="med" w="med" type="none"/>
                <a:tailEnd len="med" w="med" type="triangle"/>
              </a:ln>
            </p:spPr>
          </p:cxnSp>
        </p:grpSp>
      </p:grpSp>
      <p:grpSp>
        <p:nvGrpSpPr>
          <p:cNvPr id="2182" name="Google Shape;2182;p111"/>
          <p:cNvGrpSpPr/>
          <p:nvPr/>
        </p:nvGrpSpPr>
        <p:grpSpPr>
          <a:xfrm>
            <a:off x="7984201" y="4195474"/>
            <a:ext cx="884557" cy="861343"/>
            <a:chOff x="7984201" y="4195474"/>
            <a:chExt cx="884557" cy="861343"/>
          </a:xfrm>
        </p:grpSpPr>
        <p:sp>
          <p:nvSpPr>
            <p:cNvPr id="2183" name="Google Shape;2183;p11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EEEEEE"/>
                  </a:solidFill>
                  <a:latin typeface="Francois One"/>
                  <a:ea typeface="Francois One"/>
                  <a:cs typeface="Francois One"/>
                  <a:sym typeface="Francois One"/>
                </a:rPr>
                <a:t>‹#›</a:t>
              </a:fld>
              <a:endParaRPr b="1" sz="1000">
                <a:solidFill>
                  <a:srgbClr val="EEEEEE"/>
                </a:solidFill>
                <a:latin typeface="Francois One"/>
                <a:ea typeface="Francois One"/>
                <a:cs typeface="Francois One"/>
                <a:sym typeface="Francois One"/>
              </a:endParaRPr>
            </a:p>
          </p:txBody>
        </p:sp>
        <p:pic>
          <p:nvPicPr>
            <p:cNvPr id="2184" name="Google Shape;2184;p11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2185" name="Google Shape;2185;p111"/>
          <p:cNvSpPr txBox="1"/>
          <p:nvPr/>
        </p:nvSpPr>
        <p:spPr>
          <a:xfrm>
            <a:off x="2087600" y="2869350"/>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86" name="Google Shape;2186;p111"/>
          <p:cNvSpPr txBox="1"/>
          <p:nvPr/>
        </p:nvSpPr>
        <p:spPr>
          <a:xfrm>
            <a:off x="843925" y="3529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
        <p:nvSpPr>
          <p:cNvPr id="2187" name="Google Shape;2187;p111"/>
          <p:cNvSpPr txBox="1"/>
          <p:nvPr/>
        </p:nvSpPr>
        <p:spPr>
          <a:xfrm>
            <a:off x="843925" y="4620375"/>
            <a:ext cx="55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True</a:t>
            </a:r>
            <a:endParaRPr sz="1100">
              <a:latin typeface="Roboto Mono"/>
              <a:ea typeface="Roboto Mono"/>
              <a:cs typeface="Roboto Mono"/>
              <a:sym typeface="Roboto Mono"/>
            </a:endParaRPr>
          </a:p>
        </p:txBody>
      </p:sp>
      <p:sp>
        <p:nvSpPr>
          <p:cNvPr id="2188" name="Google Shape;2188;p111"/>
          <p:cNvSpPr txBox="1"/>
          <p:nvPr/>
        </p:nvSpPr>
        <p:spPr>
          <a:xfrm>
            <a:off x="2025500" y="3883100"/>
            <a:ext cx="67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Mono"/>
                <a:ea typeface="Roboto Mono"/>
                <a:cs typeface="Roboto Mono"/>
                <a:sym typeface="Roboto Mono"/>
              </a:rPr>
              <a:t>False</a:t>
            </a:r>
            <a:endParaRPr sz="1100">
              <a:latin typeface="Roboto Mono"/>
              <a:ea typeface="Roboto Mono"/>
              <a:cs typeface="Roboto Mono"/>
              <a:sym typeface="Roboto Mon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sp>
        <p:nvSpPr>
          <p:cNvPr id="2193" name="Google Shape;2193;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Virtual Pet Menu!</a:t>
            </a:r>
            <a:endParaRPr/>
          </a:p>
        </p:txBody>
      </p:sp>
      <p:pic>
        <p:nvPicPr>
          <p:cNvPr id="2194" name="Google Shape;2194;p112"/>
          <p:cNvPicPr preferRelativeResize="0"/>
          <p:nvPr/>
        </p:nvPicPr>
        <p:blipFill>
          <a:blip r:embed="rId3">
            <a:alphaModFix/>
          </a:blip>
          <a:stretch>
            <a:fillRect/>
          </a:stretch>
        </p:blipFill>
        <p:spPr>
          <a:xfrm>
            <a:off x="4854651" y="1271563"/>
            <a:ext cx="2961000" cy="3198000"/>
          </a:xfrm>
          <a:prstGeom prst="roundRect">
            <a:avLst>
              <a:gd fmla="val 3311" name="adj"/>
            </a:avLst>
          </a:prstGeom>
          <a:noFill/>
          <a:ln>
            <a:noFill/>
          </a:ln>
        </p:spPr>
      </p:pic>
      <p:pic>
        <p:nvPicPr>
          <p:cNvPr id="2195" name="Google Shape;2195;p112"/>
          <p:cNvPicPr preferRelativeResize="0"/>
          <p:nvPr/>
        </p:nvPicPr>
        <p:blipFill>
          <a:blip r:embed="rId4">
            <a:alphaModFix/>
          </a:blip>
          <a:stretch>
            <a:fillRect/>
          </a:stretch>
        </p:blipFill>
        <p:spPr>
          <a:xfrm>
            <a:off x="1181525" y="1351675"/>
            <a:ext cx="3023300" cy="2605676"/>
          </a:xfrm>
          <a:prstGeom prst="rect">
            <a:avLst/>
          </a:prstGeom>
          <a:noFill/>
          <a:ln>
            <a:noFill/>
          </a:ln>
        </p:spPr>
      </p:pic>
      <p:sp>
        <p:nvSpPr>
          <p:cNvPr id="2196" name="Google Shape;2196;p112"/>
          <p:cNvSpPr/>
          <p:nvPr/>
        </p:nvSpPr>
        <p:spPr>
          <a:xfrm>
            <a:off x="1464255" y="1648178"/>
            <a:ext cx="2455200" cy="1281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Roboto"/>
              <a:ea typeface="Roboto"/>
              <a:cs typeface="Roboto"/>
              <a:sym typeface="Roboto"/>
            </a:endParaRPr>
          </a:p>
        </p:txBody>
      </p:sp>
      <p:sp>
        <p:nvSpPr>
          <p:cNvPr id="2197" name="Google Shape;2197;p112"/>
          <p:cNvSpPr txBox="1"/>
          <p:nvPr/>
        </p:nvSpPr>
        <p:spPr>
          <a:xfrm>
            <a:off x="841575" y="3957350"/>
            <a:ext cx="3703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Roboto"/>
                <a:ea typeface="Roboto"/>
                <a:cs typeface="Roboto"/>
                <a:sym typeface="Roboto"/>
              </a:rPr>
              <a:t>Activity 06.02</a:t>
            </a:r>
            <a:br>
              <a:rPr lang="en" sz="1900">
                <a:latin typeface="Roboto"/>
                <a:ea typeface="Roboto"/>
                <a:cs typeface="Roboto"/>
                <a:sym typeface="Roboto"/>
              </a:rPr>
            </a:br>
            <a:r>
              <a:rPr lang="en" sz="1800" u="sng">
                <a:solidFill>
                  <a:schemeClr val="hlink"/>
                </a:solidFill>
                <a:latin typeface="Roboto"/>
                <a:ea typeface="Roboto"/>
                <a:cs typeface="Roboto"/>
                <a:sym typeface="Roboto"/>
                <a:hlinkClick r:id="rId5"/>
              </a:rPr>
              <a:t>Virtual Pet Menu</a:t>
            </a:r>
            <a:endParaRPr sz="1900">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grpSp>
        <p:nvGrpSpPr>
          <p:cNvPr id="2198" name="Google Shape;2198;p112"/>
          <p:cNvGrpSpPr/>
          <p:nvPr/>
        </p:nvGrpSpPr>
        <p:grpSpPr>
          <a:xfrm>
            <a:off x="7984201" y="4195474"/>
            <a:ext cx="884557" cy="861343"/>
            <a:chOff x="7984201" y="4195474"/>
            <a:chExt cx="884557" cy="861343"/>
          </a:xfrm>
        </p:grpSpPr>
        <p:sp>
          <p:nvSpPr>
            <p:cNvPr id="2199" name="Google Shape;2199;p11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00" name="Google Shape;2200;p112"/>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pic>
        <p:nvPicPr>
          <p:cNvPr id="2201" name="Google Shape;2201;p112"/>
          <p:cNvPicPr preferRelativeResize="0"/>
          <p:nvPr/>
        </p:nvPicPr>
        <p:blipFill rotWithShape="1">
          <a:blip r:embed="rId7">
            <a:alphaModFix/>
          </a:blip>
          <a:srcRect b="0" l="0" r="0" t="0"/>
          <a:stretch/>
        </p:blipFill>
        <p:spPr>
          <a:xfrm>
            <a:off x="2176125" y="1771775"/>
            <a:ext cx="1034100" cy="10341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5" name="Shape 2205"/>
        <p:cNvGrpSpPr/>
        <p:nvPr/>
      </p:nvGrpSpPr>
      <p:grpSpPr>
        <a:xfrm>
          <a:off x="0" y="0"/>
          <a:ext cx="0" cy="0"/>
          <a:chOff x="0" y="0"/>
          <a:chExt cx="0" cy="0"/>
        </a:xfrm>
      </p:grpSpPr>
      <p:sp>
        <p:nvSpPr>
          <p:cNvPr id="2206" name="Google Shape;2206;p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Your Solar System!</a:t>
            </a:r>
            <a:endParaRPr>
              <a:solidFill>
                <a:srgbClr val="25326F"/>
              </a:solidFill>
              <a:latin typeface="Francois One"/>
              <a:ea typeface="Francois One"/>
              <a:cs typeface="Francois One"/>
              <a:sym typeface="Francois One"/>
            </a:endParaRPr>
          </a:p>
        </p:txBody>
      </p:sp>
      <p:sp>
        <p:nvSpPr>
          <p:cNvPr id="2207" name="Google Shape;2207;p11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208" name="Google Shape;2208;p113"/>
          <p:cNvGrpSpPr/>
          <p:nvPr/>
        </p:nvGrpSpPr>
        <p:grpSpPr>
          <a:xfrm>
            <a:off x="7984201" y="4195474"/>
            <a:ext cx="884557" cy="861343"/>
            <a:chOff x="7984201" y="4195474"/>
            <a:chExt cx="884557" cy="861343"/>
          </a:xfrm>
        </p:grpSpPr>
        <p:sp>
          <p:nvSpPr>
            <p:cNvPr id="2209" name="Google Shape;2209;p11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10" name="Google Shape;2210;p11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2211" name="Google Shape;2211;p113"/>
          <p:cNvPicPr preferRelativeResize="0"/>
          <p:nvPr/>
        </p:nvPicPr>
        <p:blipFill>
          <a:blip r:embed="rId4">
            <a:alphaModFix/>
          </a:blip>
          <a:stretch>
            <a:fillRect/>
          </a:stretch>
        </p:blipFill>
        <p:spPr>
          <a:xfrm>
            <a:off x="1181525" y="1351675"/>
            <a:ext cx="3023300" cy="2605676"/>
          </a:xfrm>
          <a:prstGeom prst="rect">
            <a:avLst/>
          </a:prstGeom>
          <a:noFill/>
          <a:ln>
            <a:noFill/>
          </a:ln>
        </p:spPr>
      </p:pic>
      <p:sp>
        <p:nvSpPr>
          <p:cNvPr id="2212" name="Google Shape;2212;p113"/>
          <p:cNvSpPr/>
          <p:nvPr/>
        </p:nvSpPr>
        <p:spPr>
          <a:xfrm>
            <a:off x="1464255" y="1648178"/>
            <a:ext cx="2455200" cy="12813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Roboto"/>
              <a:ea typeface="Roboto"/>
              <a:cs typeface="Roboto"/>
              <a:sym typeface="Roboto"/>
            </a:endParaRPr>
          </a:p>
        </p:txBody>
      </p:sp>
      <p:sp>
        <p:nvSpPr>
          <p:cNvPr id="2213" name="Google Shape;2213;p113"/>
          <p:cNvSpPr txBox="1"/>
          <p:nvPr/>
        </p:nvSpPr>
        <p:spPr>
          <a:xfrm>
            <a:off x="841575" y="3957350"/>
            <a:ext cx="3703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Roboto"/>
                <a:ea typeface="Roboto"/>
                <a:cs typeface="Roboto"/>
                <a:sym typeface="Roboto"/>
              </a:rPr>
              <a:t>Activity 06.03</a:t>
            </a:r>
            <a:br>
              <a:rPr lang="en" sz="1900">
                <a:latin typeface="Roboto"/>
                <a:ea typeface="Roboto"/>
                <a:cs typeface="Roboto"/>
                <a:sym typeface="Roboto"/>
              </a:rPr>
            </a:br>
            <a:r>
              <a:rPr lang="en" sz="1800" u="sng">
                <a:solidFill>
                  <a:schemeClr val="hlink"/>
                </a:solidFill>
                <a:latin typeface="Roboto"/>
                <a:ea typeface="Roboto"/>
                <a:cs typeface="Roboto"/>
                <a:sym typeface="Roboto"/>
                <a:hlinkClick r:id="rId5"/>
              </a:rPr>
              <a:t>Your Solar System</a:t>
            </a:r>
            <a:endParaRPr sz="1900">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pic>
        <p:nvPicPr>
          <p:cNvPr id="2214" name="Google Shape;2214;p113"/>
          <p:cNvPicPr preferRelativeResize="0"/>
          <p:nvPr/>
        </p:nvPicPr>
        <p:blipFill>
          <a:blip r:embed="rId6">
            <a:alphaModFix/>
          </a:blip>
          <a:stretch>
            <a:fillRect/>
          </a:stretch>
        </p:blipFill>
        <p:spPr>
          <a:xfrm>
            <a:off x="2176125" y="1771775"/>
            <a:ext cx="1034100" cy="1034100"/>
          </a:xfrm>
          <a:prstGeom prst="rect">
            <a:avLst/>
          </a:prstGeom>
          <a:noFill/>
          <a:ln>
            <a:noFill/>
          </a:ln>
        </p:spPr>
      </p:pic>
      <p:grpSp>
        <p:nvGrpSpPr>
          <p:cNvPr id="2215" name="Google Shape;2215;p113"/>
          <p:cNvGrpSpPr/>
          <p:nvPr/>
        </p:nvGrpSpPr>
        <p:grpSpPr>
          <a:xfrm>
            <a:off x="5787713" y="1306678"/>
            <a:ext cx="2277626" cy="2512336"/>
            <a:chOff x="6173075" y="716158"/>
            <a:chExt cx="2659225" cy="2960217"/>
          </a:xfrm>
        </p:grpSpPr>
        <p:pic>
          <p:nvPicPr>
            <p:cNvPr id="2216" name="Google Shape;2216;p113"/>
            <p:cNvPicPr preferRelativeResize="0"/>
            <p:nvPr/>
          </p:nvPicPr>
          <p:blipFill>
            <a:blip r:embed="rId7">
              <a:alphaModFix/>
            </a:blip>
            <a:stretch>
              <a:fillRect/>
            </a:stretch>
          </p:blipFill>
          <p:spPr>
            <a:xfrm>
              <a:off x="6173075" y="1237975"/>
              <a:ext cx="2659225" cy="2438400"/>
            </a:xfrm>
            <a:prstGeom prst="rect">
              <a:avLst/>
            </a:prstGeom>
            <a:noFill/>
            <a:ln>
              <a:noFill/>
            </a:ln>
          </p:spPr>
        </p:pic>
        <p:pic>
          <p:nvPicPr>
            <p:cNvPr id="2217" name="Google Shape;2217;p113"/>
            <p:cNvPicPr preferRelativeResize="0"/>
            <p:nvPr/>
          </p:nvPicPr>
          <p:blipFill>
            <a:blip r:embed="rId8">
              <a:alphaModFix/>
            </a:blip>
            <a:stretch>
              <a:fillRect/>
            </a:stretch>
          </p:blipFill>
          <p:spPr>
            <a:xfrm rot="2700000">
              <a:off x="7403275" y="847650"/>
              <a:ext cx="634900" cy="634900"/>
            </a:xfrm>
            <a:prstGeom prst="rect">
              <a:avLst/>
            </a:prstGeom>
            <a:noFill/>
            <a:ln>
              <a:noFill/>
            </a:ln>
          </p:spPr>
        </p:pic>
        <p:sp>
          <p:nvSpPr>
            <p:cNvPr id="2218" name="Google Shape;2218;p113"/>
            <p:cNvSpPr txBox="1"/>
            <p:nvPr/>
          </p:nvSpPr>
          <p:spPr>
            <a:xfrm>
              <a:off x="6746838" y="1377691"/>
              <a:ext cx="1511700" cy="3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a:solidFill>
                    <a:srgbClr val="595959"/>
                  </a:solidFill>
                  <a:latin typeface="Roboto"/>
                  <a:ea typeface="Roboto"/>
                  <a:cs typeface="Roboto"/>
                  <a:sym typeface="Roboto"/>
                </a:rPr>
                <a:t>Helpful Hints</a:t>
              </a:r>
              <a:endParaRPr b="1">
                <a:solidFill>
                  <a:srgbClr val="595959"/>
                </a:solidFill>
                <a:latin typeface="Roboto"/>
                <a:ea typeface="Roboto"/>
                <a:cs typeface="Roboto"/>
                <a:sym typeface="Roboto"/>
              </a:endParaRPr>
            </a:p>
          </p:txBody>
        </p:sp>
        <p:sp>
          <p:nvSpPr>
            <p:cNvPr id="2219" name="Google Shape;2219;p113"/>
            <p:cNvSpPr txBox="1"/>
            <p:nvPr/>
          </p:nvSpPr>
          <p:spPr>
            <a:xfrm>
              <a:off x="6173090" y="1902086"/>
              <a:ext cx="2659200" cy="1615200"/>
            </a:xfrm>
            <a:prstGeom prst="rect">
              <a:avLst/>
            </a:prstGeom>
            <a:noFill/>
            <a:ln>
              <a:noFill/>
            </a:ln>
          </p:spPr>
          <p:txBody>
            <a:bodyPr anchorCtr="0" anchor="t" bIns="91425" lIns="91425" spcFirstLastPara="1" rIns="91425" wrap="square" tIns="91425">
              <a:noAutofit/>
            </a:bodyPr>
            <a:lstStyle/>
            <a:p>
              <a:pPr indent="-304800" lvl="0" marL="360000" rtl="0" algn="l">
                <a:lnSpc>
                  <a:spcPct val="100000"/>
                </a:lnSpc>
                <a:spcBef>
                  <a:spcPts val="0"/>
                </a:spcBef>
                <a:spcAft>
                  <a:spcPts val="0"/>
                </a:spcAft>
                <a:buClr>
                  <a:srgbClr val="595959"/>
                </a:buClr>
                <a:buSzPts val="1200"/>
                <a:buFont typeface="Roboto"/>
                <a:buChar char="●"/>
              </a:pPr>
              <a:r>
                <a:rPr lang="en" sz="1200" u="sng">
                  <a:solidFill>
                    <a:schemeClr val="hlink"/>
                  </a:solidFill>
                  <a:latin typeface="Roboto"/>
                  <a:ea typeface="Roboto"/>
                  <a:cs typeface="Roboto"/>
                  <a:sym typeface="Roboto"/>
                  <a:hlinkClick r:id="rId9"/>
                </a:rPr>
                <a:t>Watch the tutorial video.</a:t>
              </a:r>
              <a:br>
                <a:rPr lang="en" sz="1200">
                  <a:solidFill>
                    <a:srgbClr val="595959"/>
                  </a:solidFill>
                  <a:latin typeface="Roboto"/>
                  <a:ea typeface="Roboto"/>
                  <a:cs typeface="Roboto"/>
                  <a:sym typeface="Roboto"/>
                </a:rPr>
              </a:br>
              <a:endParaRPr sz="1200">
                <a:solidFill>
                  <a:srgbClr val="595959"/>
                </a:solidFill>
                <a:latin typeface="Roboto"/>
                <a:ea typeface="Roboto"/>
                <a:cs typeface="Roboto"/>
                <a:sym typeface="Roboto"/>
              </a:endParaRPr>
            </a:p>
            <a:p>
              <a:pPr indent="-304800" lvl="0" marL="360000" rtl="0" algn="l">
                <a:lnSpc>
                  <a:spcPct val="100000"/>
                </a:lnSpc>
                <a:spcBef>
                  <a:spcPts val="0"/>
                </a:spcBef>
                <a:spcAft>
                  <a:spcPts val="0"/>
                </a:spcAft>
                <a:buClr>
                  <a:srgbClr val="595959"/>
                </a:buClr>
                <a:buSzPts val="1200"/>
                <a:buFont typeface="Roboto"/>
                <a:buChar char="●"/>
              </a:pPr>
              <a:r>
                <a:rPr lang="en" sz="1200">
                  <a:solidFill>
                    <a:srgbClr val="595959"/>
                  </a:solidFill>
                  <a:latin typeface="Roboto"/>
                  <a:ea typeface="Roboto"/>
                  <a:cs typeface="Roboto"/>
                  <a:sym typeface="Roboto"/>
                </a:rPr>
                <a:t>Check the </a:t>
              </a:r>
              <a:r>
                <a:rPr lang="en" sz="1200" u="sng">
                  <a:solidFill>
                    <a:schemeClr val="hlink"/>
                  </a:solidFill>
                  <a:latin typeface="Roboto"/>
                  <a:ea typeface="Roboto"/>
                  <a:cs typeface="Roboto"/>
                  <a:sym typeface="Roboto"/>
                  <a:hlinkClick r:id="rId10"/>
                </a:rPr>
                <a:t>cheat sheet</a:t>
              </a:r>
              <a:r>
                <a:rPr lang="en" sz="1200">
                  <a:solidFill>
                    <a:srgbClr val="595959"/>
                  </a:solidFill>
                  <a:latin typeface="Roboto"/>
                  <a:ea typeface="Roboto"/>
                  <a:cs typeface="Roboto"/>
                  <a:sym typeface="Roboto"/>
                </a:rPr>
                <a:t> for the code you might need!</a:t>
              </a:r>
              <a:endParaRPr sz="1200">
                <a:solidFill>
                  <a:srgbClr val="595959"/>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663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crack the secret PIN number?</a:t>
            </a:r>
            <a:endParaRPr/>
          </a:p>
        </p:txBody>
      </p:sp>
      <p:sp>
        <p:nvSpPr>
          <p:cNvPr id="208" name="Google Shape;208;p33"/>
          <p:cNvSpPr txBox="1"/>
          <p:nvPr>
            <p:ph idx="1" type="body"/>
          </p:nvPr>
        </p:nvSpPr>
        <p:spPr>
          <a:xfrm>
            <a:off x="311700" y="1152475"/>
            <a:ext cx="6033000" cy="998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u="sng">
                <a:solidFill>
                  <a:schemeClr val="hlink"/>
                </a:solidFill>
                <a:hlinkClick r:id="rId3"/>
              </a:rPr>
              <a:t>Click here to </a:t>
            </a:r>
            <a:r>
              <a:rPr lang="en" u="sng">
                <a:solidFill>
                  <a:schemeClr val="hlink"/>
                </a:solidFill>
                <a:hlinkClick r:id="rId4"/>
              </a:rPr>
              <a:t>try</a:t>
            </a:r>
            <a:endParaRPr/>
          </a:p>
        </p:txBody>
      </p:sp>
      <p:pic>
        <p:nvPicPr>
          <p:cNvPr id="209" name="Google Shape;209;p33"/>
          <p:cNvPicPr preferRelativeResize="0"/>
          <p:nvPr/>
        </p:nvPicPr>
        <p:blipFill>
          <a:blip r:embed="rId5">
            <a:alphaModFix/>
          </a:blip>
          <a:stretch>
            <a:fillRect/>
          </a:stretch>
        </p:blipFill>
        <p:spPr>
          <a:xfrm>
            <a:off x="6473375" y="601812"/>
            <a:ext cx="1961601" cy="1854125"/>
          </a:xfrm>
          <a:prstGeom prst="rect">
            <a:avLst/>
          </a:prstGeom>
          <a:noFill/>
          <a:ln>
            <a:noFill/>
          </a:ln>
        </p:spPr>
      </p:pic>
      <p:grpSp>
        <p:nvGrpSpPr>
          <p:cNvPr id="210" name="Google Shape;210;p33"/>
          <p:cNvGrpSpPr/>
          <p:nvPr/>
        </p:nvGrpSpPr>
        <p:grpSpPr>
          <a:xfrm>
            <a:off x="7984201" y="4195474"/>
            <a:ext cx="884557" cy="861343"/>
            <a:chOff x="7984201" y="4195474"/>
            <a:chExt cx="884557" cy="861343"/>
          </a:xfrm>
        </p:grpSpPr>
        <p:sp>
          <p:nvSpPr>
            <p:cNvPr id="211" name="Google Shape;211;p3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12" name="Google Shape;212;p33"/>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pic>
        <p:nvPicPr>
          <p:cNvPr id="213" name="Google Shape;213;p33"/>
          <p:cNvPicPr preferRelativeResize="0"/>
          <p:nvPr/>
        </p:nvPicPr>
        <p:blipFill>
          <a:blip r:embed="rId7">
            <a:alphaModFix/>
          </a:blip>
          <a:stretch>
            <a:fillRect/>
          </a:stretch>
        </p:blipFill>
        <p:spPr>
          <a:xfrm>
            <a:off x="5143500" y="2150875"/>
            <a:ext cx="2408500" cy="2280425"/>
          </a:xfrm>
          <a:prstGeom prst="rect">
            <a:avLst/>
          </a:prstGeom>
          <a:noFill/>
          <a:ln>
            <a:noFill/>
          </a:ln>
        </p:spPr>
      </p:pic>
      <p:sp>
        <p:nvSpPr>
          <p:cNvPr id="214" name="Google Shape;214;p33"/>
          <p:cNvSpPr/>
          <p:nvPr/>
        </p:nvSpPr>
        <p:spPr>
          <a:xfrm>
            <a:off x="6215155" y="2813886"/>
            <a:ext cx="774300" cy="797100"/>
          </a:xfrm>
          <a:prstGeom prst="rect">
            <a:avLst/>
          </a:prstGeom>
          <a:solidFill>
            <a:srgbClr val="326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3"/>
          <p:cNvSpPr/>
          <p:nvPr/>
        </p:nvSpPr>
        <p:spPr>
          <a:xfrm>
            <a:off x="6309025" y="3048221"/>
            <a:ext cx="774300" cy="354600"/>
          </a:xfrm>
          <a:prstGeom prst="rect">
            <a:avLst/>
          </a:prstGeom>
          <a:solidFill>
            <a:srgbClr val="326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33"/>
          <p:cNvPicPr preferRelativeResize="0"/>
          <p:nvPr/>
        </p:nvPicPr>
        <p:blipFill>
          <a:blip r:embed="rId8">
            <a:alphaModFix/>
          </a:blip>
          <a:stretch>
            <a:fillRect/>
          </a:stretch>
        </p:blipFill>
        <p:spPr>
          <a:xfrm>
            <a:off x="6192898" y="2848531"/>
            <a:ext cx="796439" cy="754086"/>
          </a:xfrm>
          <a:prstGeom prst="rect">
            <a:avLst/>
          </a:prstGeom>
          <a:noFill/>
          <a:ln>
            <a:noFill/>
          </a:ln>
        </p:spPr>
      </p:pic>
      <p:grpSp>
        <p:nvGrpSpPr>
          <p:cNvPr id="217" name="Google Shape;217;p33"/>
          <p:cNvGrpSpPr/>
          <p:nvPr/>
        </p:nvGrpSpPr>
        <p:grpSpPr>
          <a:xfrm>
            <a:off x="8329325" y="0"/>
            <a:ext cx="764100" cy="1042650"/>
            <a:chOff x="7362925" y="28900"/>
            <a:chExt cx="764100" cy="1042650"/>
          </a:xfrm>
        </p:grpSpPr>
        <p:pic>
          <p:nvPicPr>
            <p:cNvPr id="218" name="Google Shape;218;p33"/>
            <p:cNvPicPr preferRelativeResize="0"/>
            <p:nvPr/>
          </p:nvPicPr>
          <p:blipFill>
            <a:blip r:embed="rId9">
              <a:alphaModFix/>
            </a:blip>
            <a:stretch>
              <a:fillRect/>
            </a:stretch>
          </p:blipFill>
          <p:spPr>
            <a:xfrm>
              <a:off x="7362925" y="240050"/>
              <a:ext cx="764100" cy="694000"/>
            </a:xfrm>
            <a:prstGeom prst="rect">
              <a:avLst/>
            </a:prstGeom>
            <a:noFill/>
            <a:ln>
              <a:noFill/>
            </a:ln>
          </p:spPr>
        </p:pic>
        <p:sp>
          <p:nvSpPr>
            <p:cNvPr id="219" name="Google Shape;219;p33"/>
            <p:cNvSpPr txBox="1"/>
            <p:nvPr/>
          </p:nvSpPr>
          <p:spPr>
            <a:xfrm>
              <a:off x="7362925" y="2890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Play Video</a:t>
              </a:r>
              <a:endParaRPr b="1" sz="700">
                <a:latin typeface="Roboto"/>
                <a:ea typeface="Roboto"/>
                <a:cs typeface="Roboto"/>
                <a:sym typeface="Roboto"/>
              </a:endParaRPr>
            </a:p>
          </p:txBody>
        </p:sp>
        <p:sp>
          <p:nvSpPr>
            <p:cNvPr id="220" name="Google Shape;220;p33"/>
            <p:cNvSpPr txBox="1"/>
            <p:nvPr/>
          </p:nvSpPr>
          <p:spPr>
            <a:xfrm>
              <a:off x="7362925" y="8603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a:latin typeface="Roboto"/>
                  <a:ea typeface="Roboto"/>
                  <a:cs typeface="Roboto"/>
                  <a:sym typeface="Roboto"/>
                </a:rPr>
                <a:t>Slide 9 - 10</a:t>
              </a:r>
              <a:endParaRPr b="1" sz="700">
                <a:latin typeface="Roboto"/>
                <a:ea typeface="Roboto"/>
                <a:cs typeface="Roboto"/>
                <a:sym typeface="Roboto"/>
              </a:endParaRPr>
            </a:p>
          </p:txBody>
        </p:sp>
        <p:sp>
          <p:nvSpPr>
            <p:cNvPr id="221" name="Google Shape;221;p33"/>
            <p:cNvSpPr txBox="1"/>
            <p:nvPr/>
          </p:nvSpPr>
          <p:spPr>
            <a:xfrm>
              <a:off x="7362925" y="582450"/>
              <a:ext cx="764100" cy="2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Roboto"/>
                  <a:ea typeface="Roboto"/>
                  <a:cs typeface="Roboto"/>
                  <a:sym typeface="Roboto"/>
                </a:rPr>
                <a:t>2</a:t>
              </a:r>
              <a:r>
                <a:rPr lang="en" sz="700">
                  <a:solidFill>
                    <a:srgbClr val="FFFFFF"/>
                  </a:solidFill>
                  <a:latin typeface="Roboto"/>
                  <a:ea typeface="Roboto"/>
                  <a:cs typeface="Roboto"/>
                  <a:sym typeface="Roboto"/>
                </a:rPr>
                <a:t>:10 min</a:t>
              </a:r>
              <a:endParaRPr sz="700">
                <a:solidFill>
                  <a:srgbClr val="FFFFFF"/>
                </a:solidFill>
                <a:latin typeface="Roboto"/>
                <a:ea typeface="Roboto"/>
                <a:cs typeface="Roboto"/>
                <a:sym typeface="Roboto"/>
              </a:endParaRPr>
            </a:p>
          </p:txBody>
        </p:sp>
      </p:grpSp>
      <p:sp>
        <p:nvSpPr>
          <p:cNvPr id="222" name="Google Shape;222;p33">
            <a:hlinkClick r:id="rId10"/>
          </p:cNvPr>
          <p:cNvSpPr/>
          <p:nvPr/>
        </p:nvSpPr>
        <p:spPr>
          <a:xfrm>
            <a:off x="8289575" y="41325"/>
            <a:ext cx="843600" cy="9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2225" name="Google Shape;2225;p114"/>
          <p:cNvSpPr txBox="1"/>
          <p:nvPr>
            <p:ph idx="1" type="body"/>
          </p:nvPr>
        </p:nvSpPr>
        <p:spPr>
          <a:xfrm>
            <a:off x="311700" y="1152475"/>
            <a:ext cx="6443100" cy="2487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a:t>
            </a:r>
            <a:r>
              <a:rPr b="1" lang="en">
                <a:solidFill>
                  <a:srgbClr val="E93761"/>
                </a:solidFill>
              </a:rPr>
              <a:t>loop</a:t>
            </a:r>
            <a:r>
              <a:rPr lang="en"/>
              <a:t> makes it possible to have parts of the code repeat over again until something happens</a:t>
            </a:r>
            <a:br>
              <a:rPr lang="en"/>
            </a:br>
            <a:endParaRPr/>
          </a:p>
          <a:p>
            <a:pPr indent="-342900" lvl="0" marL="457200" rtl="0" algn="l">
              <a:spcBef>
                <a:spcPts val="0"/>
              </a:spcBef>
              <a:spcAft>
                <a:spcPts val="0"/>
              </a:spcAft>
              <a:buSzPts val="1800"/>
              <a:buFont typeface="Arial"/>
              <a:buChar char="●"/>
            </a:pPr>
            <a:r>
              <a:rPr lang="en"/>
              <a:t>We’ve learnt how to build a simple menu system that uses a </a:t>
            </a:r>
            <a:r>
              <a:rPr b="1" lang="en">
                <a:solidFill>
                  <a:srgbClr val="E93761"/>
                </a:solidFill>
              </a:rPr>
              <a:t>loop</a:t>
            </a:r>
            <a:r>
              <a:rPr lang="en"/>
              <a:t> and an </a:t>
            </a:r>
            <a:r>
              <a:rPr lang="en">
                <a:solidFill>
                  <a:srgbClr val="0000FF"/>
                </a:solidFill>
                <a:latin typeface="Roboto Mono"/>
                <a:ea typeface="Roboto Mono"/>
                <a:cs typeface="Roboto Mono"/>
                <a:sym typeface="Roboto Mono"/>
              </a:rPr>
              <a:t>if</a:t>
            </a:r>
            <a:r>
              <a:rPr lang="en"/>
              <a:t> statement</a:t>
            </a:r>
            <a:br>
              <a:rPr lang="en"/>
            </a:br>
            <a:endParaRPr/>
          </a:p>
          <a:p>
            <a:pPr indent="-342900" lvl="0" marL="457200" rtl="0" algn="l">
              <a:spcBef>
                <a:spcPts val="0"/>
              </a:spcBef>
              <a:spcAft>
                <a:spcPts val="0"/>
              </a:spcAft>
              <a:buSzPts val="1800"/>
              <a:buFont typeface="Arial"/>
              <a:buChar char="●"/>
            </a:pPr>
            <a:r>
              <a:rPr lang="en"/>
              <a:t>We can write a </a:t>
            </a:r>
            <a:r>
              <a:rPr b="1" lang="en">
                <a:solidFill>
                  <a:srgbClr val="E93761"/>
                </a:solidFill>
              </a:rPr>
              <a:t>loop</a:t>
            </a:r>
            <a:r>
              <a:rPr lang="en"/>
              <a:t> in our code using </a:t>
            </a:r>
            <a:r>
              <a:rPr lang="en">
                <a:solidFill>
                  <a:srgbClr val="0000FF"/>
                </a:solidFill>
                <a:latin typeface="Roboto Mono"/>
                <a:ea typeface="Roboto Mono"/>
                <a:cs typeface="Roboto Mono"/>
                <a:sym typeface="Roboto Mono"/>
              </a:rPr>
              <a:t>goto</a:t>
            </a:r>
            <a:endParaRPr>
              <a:solidFill>
                <a:srgbClr val="0000FF"/>
              </a:solidFill>
              <a:latin typeface="Roboto Mono"/>
              <a:ea typeface="Roboto Mono"/>
              <a:cs typeface="Roboto Mono"/>
              <a:sym typeface="Roboto Mono"/>
            </a:endParaRPr>
          </a:p>
        </p:txBody>
      </p:sp>
      <p:pic>
        <p:nvPicPr>
          <p:cNvPr id="2226" name="Google Shape;2226;p114"/>
          <p:cNvPicPr preferRelativeResize="0"/>
          <p:nvPr/>
        </p:nvPicPr>
        <p:blipFill>
          <a:blip r:embed="rId3">
            <a:alphaModFix/>
          </a:blip>
          <a:stretch>
            <a:fillRect/>
          </a:stretch>
        </p:blipFill>
        <p:spPr>
          <a:xfrm>
            <a:off x="7031050" y="1655224"/>
            <a:ext cx="1634525" cy="1634500"/>
          </a:xfrm>
          <a:prstGeom prst="rect">
            <a:avLst/>
          </a:prstGeom>
          <a:noFill/>
          <a:ln>
            <a:noFill/>
          </a:ln>
        </p:spPr>
      </p:pic>
      <p:grpSp>
        <p:nvGrpSpPr>
          <p:cNvPr id="2227" name="Google Shape;2227;p114"/>
          <p:cNvGrpSpPr/>
          <p:nvPr/>
        </p:nvGrpSpPr>
        <p:grpSpPr>
          <a:xfrm>
            <a:off x="7984201" y="4195474"/>
            <a:ext cx="884557" cy="861343"/>
            <a:chOff x="7984201" y="4195474"/>
            <a:chExt cx="884557" cy="861343"/>
          </a:xfrm>
        </p:grpSpPr>
        <p:sp>
          <p:nvSpPr>
            <p:cNvPr id="2228" name="Google Shape;2228;p11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29" name="Google Shape;2229;p114"/>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3" name="Shape 2233"/>
        <p:cNvGrpSpPr/>
        <p:nvPr/>
      </p:nvGrpSpPr>
      <p:grpSpPr>
        <a:xfrm>
          <a:off x="0" y="0"/>
          <a:ext cx="0" cy="0"/>
          <a:chOff x="0" y="0"/>
          <a:chExt cx="0" cy="0"/>
        </a:xfrm>
      </p:grpSpPr>
      <p:sp>
        <p:nvSpPr>
          <p:cNvPr id="2234" name="Google Shape;2234;p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Exit pass</a:t>
            </a:r>
            <a:endParaRPr>
              <a:solidFill>
                <a:srgbClr val="25326F"/>
              </a:solidFill>
              <a:latin typeface="Francois One"/>
              <a:ea typeface="Francois One"/>
              <a:cs typeface="Francois One"/>
              <a:sym typeface="Francois One"/>
            </a:endParaRPr>
          </a:p>
        </p:txBody>
      </p:sp>
      <p:sp>
        <p:nvSpPr>
          <p:cNvPr id="2235" name="Google Shape;2235;p1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What is one new thing you learnt today?</a:t>
            </a:r>
            <a:endParaRPr/>
          </a:p>
          <a:p>
            <a:pPr indent="-342900" lvl="0" marL="457200" rtl="0" algn="l">
              <a:lnSpc>
                <a:spcPct val="150000"/>
              </a:lnSpc>
              <a:spcBef>
                <a:spcPts val="0"/>
              </a:spcBef>
              <a:spcAft>
                <a:spcPts val="0"/>
              </a:spcAft>
              <a:buSzPts val="1800"/>
              <a:buChar char="●"/>
            </a:pPr>
            <a:r>
              <a:rPr lang="en"/>
              <a:t>Write it on a sticky note and stick it on the board before you leave the classroom</a:t>
            </a:r>
            <a:endParaRPr/>
          </a:p>
        </p:txBody>
      </p:sp>
      <p:sp>
        <p:nvSpPr>
          <p:cNvPr id="2236" name="Google Shape;2236;p1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2237" name="Google Shape;2237;p115"/>
          <p:cNvPicPr preferRelativeResize="0"/>
          <p:nvPr/>
        </p:nvPicPr>
        <p:blipFill>
          <a:blip r:embed="rId3">
            <a:alphaModFix/>
          </a:blip>
          <a:stretch>
            <a:fillRect/>
          </a:stretch>
        </p:blipFill>
        <p:spPr>
          <a:xfrm>
            <a:off x="4650907" y="2440750"/>
            <a:ext cx="1357005" cy="1357000"/>
          </a:xfrm>
          <a:prstGeom prst="rect">
            <a:avLst/>
          </a:prstGeom>
          <a:noFill/>
          <a:ln>
            <a:noFill/>
          </a:ln>
        </p:spPr>
      </p:pic>
      <p:pic>
        <p:nvPicPr>
          <p:cNvPr id="2238" name="Google Shape;2238;p115"/>
          <p:cNvPicPr preferRelativeResize="0"/>
          <p:nvPr/>
        </p:nvPicPr>
        <p:blipFill>
          <a:blip r:embed="rId4">
            <a:alphaModFix/>
          </a:blip>
          <a:stretch>
            <a:fillRect/>
          </a:stretch>
        </p:blipFill>
        <p:spPr>
          <a:xfrm>
            <a:off x="2907487" y="2440750"/>
            <a:ext cx="1357005" cy="1357000"/>
          </a:xfrm>
          <a:prstGeom prst="rect">
            <a:avLst/>
          </a:prstGeom>
          <a:noFill/>
          <a:ln>
            <a:noFill/>
          </a:ln>
        </p:spPr>
      </p:pic>
      <p:grpSp>
        <p:nvGrpSpPr>
          <p:cNvPr id="2239" name="Google Shape;2239;p115"/>
          <p:cNvGrpSpPr/>
          <p:nvPr/>
        </p:nvGrpSpPr>
        <p:grpSpPr>
          <a:xfrm>
            <a:off x="7984201" y="4195474"/>
            <a:ext cx="884557" cy="861343"/>
            <a:chOff x="7984201" y="4195474"/>
            <a:chExt cx="884557" cy="861343"/>
          </a:xfrm>
        </p:grpSpPr>
        <p:sp>
          <p:nvSpPr>
            <p:cNvPr id="2240" name="Google Shape;2240;p11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41" name="Google Shape;2241;p115"/>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sp>
        <p:nvSpPr>
          <p:cNvPr id="2246" name="Google Shape;2246;p116"/>
          <p:cNvSpPr/>
          <p:nvPr/>
        </p:nvSpPr>
        <p:spPr>
          <a:xfrm flipH="1" rot="-5400000">
            <a:off x="4955688" y="961013"/>
            <a:ext cx="5149325" cy="3227300"/>
          </a:xfrm>
          <a:prstGeom prst="flowChartManualInpu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License Information</a:t>
            </a:r>
            <a:endParaRPr>
              <a:solidFill>
                <a:srgbClr val="25326F"/>
              </a:solidFill>
              <a:latin typeface="Francois One"/>
              <a:ea typeface="Francois One"/>
              <a:cs typeface="Francois One"/>
              <a:sym typeface="Francois One"/>
            </a:endParaRPr>
          </a:p>
        </p:txBody>
      </p:sp>
      <p:sp>
        <p:nvSpPr>
          <p:cNvPr id="2248" name="Google Shape;2248;p116"/>
          <p:cNvSpPr txBox="1"/>
          <p:nvPr>
            <p:ph idx="1" type="body"/>
          </p:nvPr>
        </p:nvSpPr>
        <p:spPr>
          <a:xfrm>
            <a:off x="311700" y="1152475"/>
            <a:ext cx="59061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t>These </a:t>
            </a:r>
            <a:r>
              <a:rPr lang="en" sz="1400" u="sng">
                <a:solidFill>
                  <a:schemeClr val="hlink"/>
                </a:solidFill>
                <a:hlinkClick r:id="rId3"/>
              </a:rPr>
              <a:t>CS in Schools</a:t>
            </a:r>
            <a:r>
              <a:rPr lang="en" sz="1400"/>
              <a:t> lessons plans, worksheets, and other materials were created by Toan Huynh and Hugh Williams. They are licensed under a </a:t>
            </a:r>
            <a:r>
              <a:rPr lang="en" sz="1400" u="sng">
                <a:solidFill>
                  <a:schemeClr val="hlink"/>
                </a:solidFill>
                <a:hlinkClick r:id="rId4"/>
              </a:rPr>
              <a:t>Creative Commons Attribution-ShareAlike 4.0 International License</a:t>
            </a:r>
            <a:r>
              <a:rPr lang="en" sz="1400"/>
              <a:t>.</a:t>
            </a:r>
            <a:endParaRPr sz="1400"/>
          </a:p>
          <a:p>
            <a:pPr indent="0" lvl="0" marL="0" rtl="0" algn="l">
              <a:spcBef>
                <a:spcPts val="1600"/>
              </a:spcBef>
              <a:spcAft>
                <a:spcPts val="0"/>
              </a:spcAft>
              <a:buNone/>
            </a:pPr>
            <a:r>
              <a:rPr lang="en" sz="1400"/>
              <a:t>Images, in order of appearance:</a:t>
            </a:r>
            <a:endParaRPr sz="1400"/>
          </a:p>
          <a:p>
            <a:pPr indent="-292100" lvl="0" marL="457200" rtl="0" algn="l">
              <a:spcBef>
                <a:spcPts val="1600"/>
              </a:spcBef>
              <a:spcAft>
                <a:spcPts val="0"/>
              </a:spcAft>
              <a:buSzPts val="1000"/>
              <a:buChar char="●"/>
            </a:pPr>
            <a:r>
              <a:rPr lang="en" sz="1000"/>
              <a:t>"</a:t>
            </a:r>
            <a:r>
              <a:rPr lang="en" sz="1000" u="sng">
                <a:solidFill>
                  <a:schemeClr val="hlink"/>
                </a:solidFill>
                <a:hlinkClick r:id="rId5"/>
              </a:rPr>
              <a:t>CIA Secret Weapon, after Otto Messmer</a:t>
            </a:r>
            <a:r>
              <a:rPr lang="en" sz="1000"/>
              <a:t>" by Mike Licht via Flickr</a:t>
            </a:r>
            <a:endParaRPr sz="1000"/>
          </a:p>
          <a:p>
            <a:pPr indent="-292100" lvl="0" marL="457200" rtl="0" algn="l">
              <a:spcBef>
                <a:spcPts val="0"/>
              </a:spcBef>
              <a:spcAft>
                <a:spcPts val="0"/>
              </a:spcAft>
              <a:buSzPts val="1000"/>
              <a:buChar char="●"/>
            </a:pPr>
            <a:r>
              <a:rPr lang="en" sz="1000"/>
              <a:t>"</a:t>
            </a:r>
            <a:r>
              <a:rPr lang="en" sz="1000" u="sng">
                <a:solidFill>
                  <a:schemeClr val="hlink"/>
                </a:solidFill>
                <a:hlinkClick r:id="rId6"/>
              </a:rPr>
              <a:t>Shower Douche Spray Cleaning</a:t>
            </a:r>
            <a:r>
              <a:rPr lang="en" sz="1000"/>
              <a:t>" by OpenIcons via pixabay.com</a:t>
            </a:r>
            <a:endParaRPr sz="1000"/>
          </a:p>
          <a:p>
            <a:pPr indent="-292100" lvl="0" marL="457200" rtl="0" algn="l">
              <a:spcBef>
                <a:spcPts val="0"/>
              </a:spcBef>
              <a:spcAft>
                <a:spcPts val="0"/>
              </a:spcAft>
              <a:buSzPts val="1000"/>
              <a:buChar char="●"/>
            </a:pPr>
            <a:r>
              <a:rPr lang="en" sz="1000"/>
              <a:t>"</a:t>
            </a:r>
            <a:r>
              <a:rPr lang="en" sz="1000" u="sng">
                <a:solidFill>
                  <a:schemeClr val="hlink"/>
                </a:solidFill>
                <a:hlinkClick r:id="rId7"/>
              </a:rPr>
              <a:t>Girly tux</a:t>
            </a:r>
            <a:r>
              <a:rPr lang="en" sz="1000"/>
              <a:t>" from Free SVG</a:t>
            </a:r>
            <a:endParaRPr sz="1000"/>
          </a:p>
          <a:p>
            <a:pPr indent="-292100" lvl="0" marL="457200" rtl="0" algn="l">
              <a:spcBef>
                <a:spcPts val="0"/>
              </a:spcBef>
              <a:spcAft>
                <a:spcPts val="0"/>
              </a:spcAft>
              <a:buSzPts val="1000"/>
              <a:buChar char="●"/>
            </a:pPr>
            <a:r>
              <a:rPr lang="en" sz="1000"/>
              <a:t>"</a:t>
            </a:r>
            <a:r>
              <a:rPr lang="en" sz="1000" u="sng">
                <a:solidFill>
                  <a:schemeClr val="hlink"/>
                </a:solidFill>
                <a:hlinkClick r:id="rId8"/>
              </a:rPr>
              <a:t>Our Solar System Features Eight Planets</a:t>
            </a:r>
            <a:r>
              <a:rPr lang="en" sz="1000"/>
              <a:t>" from </a:t>
            </a:r>
            <a:r>
              <a:rPr lang="en" sz="1000" u="sng">
                <a:solidFill>
                  <a:schemeClr val="hlink"/>
                </a:solidFill>
                <a:hlinkClick r:id="rId9"/>
              </a:rPr>
              <a:t>NASA</a:t>
            </a:r>
            <a:endParaRPr sz="1000"/>
          </a:p>
          <a:p>
            <a:pPr indent="0" lvl="0" marL="0" rtl="0" algn="l">
              <a:lnSpc>
                <a:spcPct val="115000"/>
              </a:lnSpc>
              <a:spcBef>
                <a:spcPts val="1600"/>
              </a:spcBef>
              <a:spcAft>
                <a:spcPts val="0"/>
              </a:spcAft>
              <a:buNone/>
            </a:pPr>
            <a:r>
              <a:t/>
            </a:r>
            <a:endParaRPr sz="1400"/>
          </a:p>
          <a:p>
            <a:pPr indent="0" lvl="0" marL="0" rtl="0" algn="l">
              <a:lnSpc>
                <a:spcPct val="115000"/>
              </a:lnSpc>
              <a:spcBef>
                <a:spcPts val="1600"/>
              </a:spcBef>
              <a:spcAft>
                <a:spcPts val="1600"/>
              </a:spcAft>
              <a:buNone/>
            </a:pPr>
            <a:r>
              <a:t/>
            </a:r>
            <a:endParaRPr sz="1200"/>
          </a:p>
        </p:txBody>
      </p:sp>
      <p:sp>
        <p:nvSpPr>
          <p:cNvPr id="2249" name="Google Shape;2249;p1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250" name="Google Shape;2250;p116"/>
          <p:cNvGrpSpPr/>
          <p:nvPr/>
        </p:nvGrpSpPr>
        <p:grpSpPr>
          <a:xfrm>
            <a:off x="7984201" y="4195474"/>
            <a:ext cx="884557" cy="861343"/>
            <a:chOff x="7984201" y="4195474"/>
            <a:chExt cx="884557" cy="861343"/>
          </a:xfrm>
        </p:grpSpPr>
        <p:sp>
          <p:nvSpPr>
            <p:cNvPr id="2251" name="Google Shape;2251;p11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52" name="Google Shape;2252;p116"/>
            <p:cNvPicPr preferRelativeResize="0"/>
            <p:nvPr/>
          </p:nvPicPr>
          <p:blipFill rotWithShape="1">
            <a:blip r:embed="rId10">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