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00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8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77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8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93.xml"/>
  <Override ContentType="application/vnd.openxmlformats-officedocument.presentationml.notesSlide+xml" PartName="/ppt/notesSlides/notesSlide87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75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103.xml"/>
  <Override ContentType="application/vnd.openxmlformats-officedocument.presentationml.notesSlide+xml" PartName="/ppt/notesSlides/notesSlide97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9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101.xml"/>
  <Override ContentType="application/vnd.openxmlformats-officedocument.presentationml.notesSlide+xml" PartName="/ppt/notesSlides/notesSlide95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78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92.xml"/>
  <Override ContentType="application/vnd.openxmlformats-officedocument.presentationml.notesSlide+xml" PartName="/ppt/notesSlides/notesSlide84.xml"/>
  <Override ContentType="application/vnd.openxmlformats-officedocument.presentationml.notesSlide+xml" PartName="/ppt/notesSlides/notesSlide76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82.xml"/>
  <Override ContentType="application/vnd.openxmlformats-officedocument.presentationml.notesSlide+xml" PartName="/ppt/notesSlides/notesSlide9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90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86.xml"/>
  <Override ContentType="application/vnd.openxmlformats-officedocument.presentationml.notesSlide+xml" PartName="/ppt/notesSlides/notesSlide99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80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8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98.xml"/>
  <Override ContentType="application/vnd.openxmlformats-officedocument.presentationml.notesSlide+xml" PartName="/ppt/notesSlides/notesSlide104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9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96.xml"/>
  <Override ContentType="application/vnd.openxmlformats-officedocument.presentationml.notesSlide+xml" PartName="/ppt/notesSlides/notesSlide102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83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3.xml"/>
  <Override ContentType="application/vnd.openxmlformats-officedocument.presentationml.slide+xml" PartName="/ppt/slides/slide78.xml"/>
  <Override ContentType="application/vnd.openxmlformats-officedocument.presentationml.slide+xml" PartName="/ppt/slides/slide86.xml"/>
  <Override ContentType="application/vnd.openxmlformats-officedocument.presentationml.slide+xml" PartName="/ppt/slides/slide35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68.xml"/>
  <Override ContentType="application/vnd.openxmlformats-officedocument.presentationml.slide+xml" PartName="/ppt/slides/slide94.xml"/>
  <Override ContentType="application/vnd.openxmlformats-officedocument.presentationml.slide+xml" PartName="/ppt/slides/slide84.xml"/>
  <Override ContentType="application/vnd.openxmlformats-officedocument.presentationml.slide+xml" PartName="/ppt/slides/slide37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53.xml"/>
  <Override ContentType="application/vnd.openxmlformats-officedocument.presentationml.slide+xml" PartName="/ppt/slides/slide96.xml"/>
  <Override ContentType="application/vnd.openxmlformats-officedocument.presentationml.slide+xml" PartName="/ppt/slides/slide48.xml"/>
  <Override ContentType="application/vnd.openxmlformats-officedocument.presentationml.slide+xml" PartName="/ppt/slides/slide22.xml"/>
  <Override ContentType="application/vnd.openxmlformats-officedocument.presentationml.slide+xml" PartName="/ppt/slides/slide82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2.xml"/>
  <Override ContentType="application/vnd.openxmlformats-officedocument.presentationml.slide+xml" PartName="/ppt/slides/slide98.xml"/>
  <Override ContentType="application/vnd.openxmlformats-officedocument.presentationml.slide+xml" PartName="/ppt/slides/slide72.xml"/>
  <Override ContentType="application/vnd.openxmlformats-officedocument.presentationml.slide+xml" PartName="/ppt/slides/slide20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89.xml"/>
  <Override ContentType="application/vnd.openxmlformats-officedocument.presentationml.slide+xml" PartName="/ppt/slides/slide76.xml"/>
  <Override ContentType="application/vnd.openxmlformats-officedocument.presentationml.slide+xml" PartName="/ppt/slides/slide63.xml"/>
  <Override ContentType="application/vnd.openxmlformats-officedocument.presentationml.slide+xml" PartName="/ppt/slides/slide93.xml"/>
  <Override ContentType="application/vnd.openxmlformats-officedocument.presentationml.slide+xml" PartName="/ppt/slides/slide101.xml"/>
  <Override ContentType="application/vnd.openxmlformats-officedocument.presentationml.slide+xml" PartName="/ppt/slides/slide80.xml"/>
  <Override ContentType="application/vnd.openxmlformats-officedocument.presentationml.slide+xml" PartName="/ppt/slides/slide103.xml"/>
  <Override ContentType="application/vnd.openxmlformats-officedocument.presentationml.slide+xml" PartName="/ppt/slides/slide61.xml"/>
  <Override ContentType="application/vnd.openxmlformats-officedocument.presentationml.slide+xml" PartName="/ppt/slides/slide91.xml"/>
  <Override ContentType="application/vnd.openxmlformats-officedocument.presentationml.slide+xml" PartName="/ppt/slides/slide31.xml"/>
  <Override ContentType="application/vnd.openxmlformats-officedocument.presentationml.slide+xml" PartName="/ppt/slides/slide87.xml"/>
  <Override ContentType="application/vnd.openxmlformats-officedocument.presentationml.slide+xml" PartName="/ppt/slides/slide74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95.xml"/>
  <Override ContentType="application/vnd.openxmlformats-officedocument.presentationml.slide+xml" PartName="/ppt/slides/slide69.xml"/>
  <Override ContentType="application/vnd.openxmlformats-officedocument.presentationml.slide+xml" PartName="/ppt/slides/slide85.xml"/>
  <Override ContentType="application/vnd.openxmlformats-officedocument.presentationml.slide+xml" PartName="/ppt/slides/slide42.xml"/>
  <Override ContentType="application/vnd.openxmlformats-officedocument.presentationml.slide+xml" PartName="/ppt/slides/slide50.xml"/>
  <Override ContentType="application/vnd.openxmlformats-officedocument.presentationml.slide+xml" PartName="/ppt/slides/slide77.xml"/>
  <Override ContentType="application/vnd.openxmlformats-officedocument.presentationml.slide+xml" PartName="/ppt/slides/slide34.xml"/>
  <Override ContentType="application/vnd.openxmlformats-officedocument.presentationml.slide+xml" PartName="/ppt/slides/slide16.xml"/>
  <Override ContentType="application/vnd.openxmlformats-officedocument.presentationml.slide+xml" PartName="/ppt/slides/slide104.xml"/>
  <Override ContentType="application/vnd.openxmlformats-officedocument.presentationml.slide+xml" PartName="/ppt/slides/slide24.xml"/>
  <Override ContentType="application/vnd.openxmlformats-officedocument.presentationml.slide+xml" PartName="/ppt/slides/slide97.xml"/>
  <Override ContentType="application/vnd.openxmlformats-officedocument.presentationml.slide+xml" PartName="/ppt/slides/slide11.xml"/>
  <Override ContentType="application/vnd.openxmlformats-officedocument.presentationml.slide+xml" PartName="/ppt/slides/slide6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79.xml"/>
  <Override ContentType="application/vnd.openxmlformats-officedocument.presentationml.slide+xml" PartName="/ppt/slides/slide49.xml"/>
  <Override ContentType="application/vnd.openxmlformats-officedocument.presentationml.slide+xml" PartName="/ppt/slides/slide83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40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99.xml"/>
  <Override ContentType="application/vnd.openxmlformats-officedocument.presentationml.slide+xml" PartName="/ppt/slides/slide3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47.xml"/>
  <Override ContentType="application/vnd.openxmlformats-officedocument.presentationml.slide+xml" PartName="/ppt/slides/slide21.xml"/>
  <Override ContentType="application/vnd.openxmlformats-officedocument.presentationml.slide+xml" PartName="/ppt/slides/slide100.xml"/>
  <Override ContentType="application/vnd.openxmlformats-officedocument.presentationml.slide+xml" PartName="/ppt/slides/slide64.xml"/>
  <Override ContentType="application/vnd.openxmlformats-officedocument.presentationml.slide+xml" PartName="/ppt/slides/slide81.xml"/>
  <Override ContentType="application/vnd.openxmlformats-officedocument.presentationml.slide+xml" PartName="/ppt/slides/slide90.xml"/>
  <Override ContentType="application/vnd.openxmlformats-officedocument.presentationml.slide+xml" PartName="/ppt/slides/slide8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75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88.xml"/>
  <Override ContentType="application/vnd.openxmlformats-officedocument.presentationml.slide+xml" PartName="/ppt/slides/slide92.xml"/>
  <Override ContentType="application/vnd.openxmlformats-officedocument.presentationml.slide+xml" PartName="/ppt/slides/slide10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  <p:sldId id="322" r:id="rId72"/>
    <p:sldId id="323" r:id="rId73"/>
    <p:sldId id="324" r:id="rId74"/>
    <p:sldId id="325" r:id="rId75"/>
    <p:sldId id="326" r:id="rId76"/>
    <p:sldId id="327" r:id="rId77"/>
    <p:sldId id="328" r:id="rId78"/>
    <p:sldId id="329" r:id="rId79"/>
    <p:sldId id="330" r:id="rId80"/>
    <p:sldId id="331" r:id="rId81"/>
    <p:sldId id="332" r:id="rId82"/>
    <p:sldId id="333" r:id="rId83"/>
    <p:sldId id="334" r:id="rId84"/>
    <p:sldId id="335" r:id="rId85"/>
    <p:sldId id="336" r:id="rId86"/>
    <p:sldId id="337" r:id="rId87"/>
    <p:sldId id="338" r:id="rId88"/>
    <p:sldId id="339" r:id="rId89"/>
    <p:sldId id="340" r:id="rId90"/>
    <p:sldId id="341" r:id="rId91"/>
    <p:sldId id="342" r:id="rId92"/>
    <p:sldId id="343" r:id="rId93"/>
    <p:sldId id="344" r:id="rId94"/>
    <p:sldId id="345" r:id="rId95"/>
    <p:sldId id="346" r:id="rId96"/>
    <p:sldId id="347" r:id="rId97"/>
    <p:sldId id="348" r:id="rId98"/>
    <p:sldId id="349" r:id="rId99"/>
    <p:sldId id="350" r:id="rId100"/>
    <p:sldId id="351" r:id="rId101"/>
    <p:sldId id="352" r:id="rId102"/>
    <p:sldId id="353" r:id="rId103"/>
    <p:sldId id="354" r:id="rId104"/>
    <p:sldId id="355" r:id="rId105"/>
    <p:sldId id="356" r:id="rId106"/>
    <p:sldId id="357" r:id="rId107"/>
    <p:sldId id="358" r:id="rId108"/>
    <p:sldId id="359" r:id="rId109"/>
  </p:sldIdLst>
  <p:sldSz cy="5143500" cx="9144000"/>
  <p:notesSz cx="6858000" cy="9144000"/>
  <p:embeddedFontLst>
    <p:embeddedFont>
      <p:font typeface="Roboto"/>
      <p:regular r:id="rId110"/>
      <p:bold r:id="rId111"/>
      <p:italic r:id="rId112"/>
      <p:boldItalic r:id="rId113"/>
    </p:embeddedFont>
    <p:embeddedFont>
      <p:font typeface="Francois One"/>
      <p:regular r:id="rId114"/>
    </p:embeddedFont>
    <p:embeddedFont>
      <p:font typeface="Roboto Mono"/>
      <p:regular r:id="rId115"/>
      <p:bold r:id="rId116"/>
      <p:italic r:id="rId117"/>
      <p:boldItalic r:id="rId1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07" Type="http://schemas.openxmlformats.org/officeDocument/2006/relationships/slide" Target="slides/slide102.xml"/><Relationship Id="rId106" Type="http://schemas.openxmlformats.org/officeDocument/2006/relationships/slide" Target="slides/slide101.xml"/><Relationship Id="rId105" Type="http://schemas.openxmlformats.org/officeDocument/2006/relationships/slide" Target="slides/slide100.xml"/><Relationship Id="rId104" Type="http://schemas.openxmlformats.org/officeDocument/2006/relationships/slide" Target="slides/slide99.xml"/><Relationship Id="rId109" Type="http://schemas.openxmlformats.org/officeDocument/2006/relationships/slide" Target="slides/slide104.xml"/><Relationship Id="rId108" Type="http://schemas.openxmlformats.org/officeDocument/2006/relationships/slide" Target="slides/slide103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103" Type="http://schemas.openxmlformats.org/officeDocument/2006/relationships/slide" Target="slides/slide98.xml"/><Relationship Id="rId102" Type="http://schemas.openxmlformats.org/officeDocument/2006/relationships/slide" Target="slides/slide97.xml"/><Relationship Id="rId101" Type="http://schemas.openxmlformats.org/officeDocument/2006/relationships/slide" Target="slides/slide96.xml"/><Relationship Id="rId100" Type="http://schemas.openxmlformats.org/officeDocument/2006/relationships/slide" Target="slides/slide95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95" Type="http://schemas.openxmlformats.org/officeDocument/2006/relationships/slide" Target="slides/slide90.xml"/><Relationship Id="rId94" Type="http://schemas.openxmlformats.org/officeDocument/2006/relationships/slide" Target="slides/slide89.xml"/><Relationship Id="rId97" Type="http://schemas.openxmlformats.org/officeDocument/2006/relationships/slide" Target="slides/slide92.xml"/><Relationship Id="rId96" Type="http://schemas.openxmlformats.org/officeDocument/2006/relationships/slide" Target="slides/slide91.xml"/><Relationship Id="rId11" Type="http://schemas.openxmlformats.org/officeDocument/2006/relationships/slide" Target="slides/slide6.xml"/><Relationship Id="rId99" Type="http://schemas.openxmlformats.org/officeDocument/2006/relationships/slide" Target="slides/slide94.xml"/><Relationship Id="rId10" Type="http://schemas.openxmlformats.org/officeDocument/2006/relationships/slide" Target="slides/slide5.xml"/><Relationship Id="rId98" Type="http://schemas.openxmlformats.org/officeDocument/2006/relationships/slide" Target="slides/slide93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91" Type="http://schemas.openxmlformats.org/officeDocument/2006/relationships/slide" Target="slides/slide86.xml"/><Relationship Id="rId90" Type="http://schemas.openxmlformats.org/officeDocument/2006/relationships/slide" Target="slides/slide85.xml"/><Relationship Id="rId93" Type="http://schemas.openxmlformats.org/officeDocument/2006/relationships/slide" Target="slides/slide88.xml"/><Relationship Id="rId92" Type="http://schemas.openxmlformats.org/officeDocument/2006/relationships/slide" Target="slides/slide87.xml"/><Relationship Id="rId118" Type="http://schemas.openxmlformats.org/officeDocument/2006/relationships/font" Target="fonts/RobotoMono-boldItalic.fntdata"/><Relationship Id="rId117" Type="http://schemas.openxmlformats.org/officeDocument/2006/relationships/font" Target="fonts/RobotoMono-italic.fntdata"/><Relationship Id="rId116" Type="http://schemas.openxmlformats.org/officeDocument/2006/relationships/font" Target="fonts/RobotoMono-bold.fntdata"/><Relationship Id="rId115" Type="http://schemas.openxmlformats.org/officeDocument/2006/relationships/font" Target="fonts/RobotoMono-regular.fntdata"/><Relationship Id="rId15" Type="http://schemas.openxmlformats.org/officeDocument/2006/relationships/slide" Target="slides/slide10.xml"/><Relationship Id="rId110" Type="http://schemas.openxmlformats.org/officeDocument/2006/relationships/font" Target="fonts/Roboto-regular.fntdata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14" Type="http://schemas.openxmlformats.org/officeDocument/2006/relationships/font" Target="fonts/FrancoisOne-regular.fntdata"/><Relationship Id="rId18" Type="http://schemas.openxmlformats.org/officeDocument/2006/relationships/slide" Target="slides/slide13.xml"/><Relationship Id="rId113" Type="http://schemas.openxmlformats.org/officeDocument/2006/relationships/font" Target="fonts/Roboto-boldItalic.fntdata"/><Relationship Id="rId112" Type="http://schemas.openxmlformats.org/officeDocument/2006/relationships/font" Target="fonts/Roboto-italic.fntdata"/><Relationship Id="rId111" Type="http://schemas.openxmlformats.org/officeDocument/2006/relationships/font" Target="fonts/Roboto-bold.fntdata"/><Relationship Id="rId84" Type="http://schemas.openxmlformats.org/officeDocument/2006/relationships/slide" Target="slides/slide79.xml"/><Relationship Id="rId83" Type="http://schemas.openxmlformats.org/officeDocument/2006/relationships/slide" Target="slides/slide78.xml"/><Relationship Id="rId86" Type="http://schemas.openxmlformats.org/officeDocument/2006/relationships/slide" Target="slides/slide81.xml"/><Relationship Id="rId85" Type="http://schemas.openxmlformats.org/officeDocument/2006/relationships/slide" Target="slides/slide80.xml"/><Relationship Id="rId88" Type="http://schemas.openxmlformats.org/officeDocument/2006/relationships/slide" Target="slides/slide83.xml"/><Relationship Id="rId87" Type="http://schemas.openxmlformats.org/officeDocument/2006/relationships/slide" Target="slides/slide82.xml"/><Relationship Id="rId89" Type="http://schemas.openxmlformats.org/officeDocument/2006/relationships/slide" Target="slides/slide84.xml"/><Relationship Id="rId80" Type="http://schemas.openxmlformats.org/officeDocument/2006/relationships/slide" Target="slides/slide75.xml"/><Relationship Id="rId82" Type="http://schemas.openxmlformats.org/officeDocument/2006/relationships/slide" Target="slides/slide77.xml"/><Relationship Id="rId81" Type="http://schemas.openxmlformats.org/officeDocument/2006/relationships/slide" Target="slides/slide76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73" Type="http://schemas.openxmlformats.org/officeDocument/2006/relationships/slide" Target="slides/slide68.xml"/><Relationship Id="rId72" Type="http://schemas.openxmlformats.org/officeDocument/2006/relationships/slide" Target="slides/slide67.xml"/><Relationship Id="rId75" Type="http://schemas.openxmlformats.org/officeDocument/2006/relationships/slide" Target="slides/slide70.xml"/><Relationship Id="rId74" Type="http://schemas.openxmlformats.org/officeDocument/2006/relationships/slide" Target="slides/slide69.xml"/><Relationship Id="rId77" Type="http://schemas.openxmlformats.org/officeDocument/2006/relationships/slide" Target="slides/slide72.xml"/><Relationship Id="rId76" Type="http://schemas.openxmlformats.org/officeDocument/2006/relationships/slide" Target="slides/slide71.xml"/><Relationship Id="rId79" Type="http://schemas.openxmlformats.org/officeDocument/2006/relationships/slide" Target="slides/slide74.xml"/><Relationship Id="rId78" Type="http://schemas.openxmlformats.org/officeDocument/2006/relationships/slide" Target="slides/slide73.xml"/><Relationship Id="rId71" Type="http://schemas.openxmlformats.org/officeDocument/2006/relationships/slide" Target="slides/slide66.xml"/><Relationship Id="rId70" Type="http://schemas.openxmlformats.org/officeDocument/2006/relationships/slide" Target="slides/slide65.xml"/><Relationship Id="rId62" Type="http://schemas.openxmlformats.org/officeDocument/2006/relationships/slide" Target="slides/slide57.xml"/><Relationship Id="rId61" Type="http://schemas.openxmlformats.org/officeDocument/2006/relationships/slide" Target="slides/slide56.xml"/><Relationship Id="rId64" Type="http://schemas.openxmlformats.org/officeDocument/2006/relationships/slide" Target="slides/slide59.xml"/><Relationship Id="rId63" Type="http://schemas.openxmlformats.org/officeDocument/2006/relationships/slide" Target="slides/slide58.xml"/><Relationship Id="rId66" Type="http://schemas.openxmlformats.org/officeDocument/2006/relationships/slide" Target="slides/slide61.xml"/><Relationship Id="rId65" Type="http://schemas.openxmlformats.org/officeDocument/2006/relationships/slide" Target="slides/slide60.xml"/><Relationship Id="rId68" Type="http://schemas.openxmlformats.org/officeDocument/2006/relationships/slide" Target="slides/slide63.xml"/><Relationship Id="rId67" Type="http://schemas.openxmlformats.org/officeDocument/2006/relationships/slide" Target="slides/slide62.xml"/><Relationship Id="rId60" Type="http://schemas.openxmlformats.org/officeDocument/2006/relationships/slide" Target="slides/slide55.xml"/><Relationship Id="rId69" Type="http://schemas.openxmlformats.org/officeDocument/2006/relationships/slide" Target="slides/slide6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55" Type="http://schemas.openxmlformats.org/officeDocument/2006/relationships/slide" Target="slides/slide50.xml"/><Relationship Id="rId54" Type="http://schemas.openxmlformats.org/officeDocument/2006/relationships/slide" Target="slides/slide49.xml"/><Relationship Id="rId57" Type="http://schemas.openxmlformats.org/officeDocument/2006/relationships/slide" Target="slides/slide52.xml"/><Relationship Id="rId56" Type="http://schemas.openxmlformats.org/officeDocument/2006/relationships/slide" Target="slides/slide51.xml"/><Relationship Id="rId59" Type="http://schemas.openxmlformats.org/officeDocument/2006/relationships/slide" Target="slides/slide54.xml"/><Relationship Id="rId58" Type="http://schemas.openxmlformats.org/officeDocument/2006/relationships/slide" Target="slides/slide5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4e678f5ce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4e678f5ce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101a092904a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101a092904a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9" name="Shape 2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0" name="Google Shape;2390;g101a092904a_0_2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1" name="Google Shape;2391;g101a092904a_0_2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7" name="Shape 2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8" name="Google Shape;2408;g101a092904a_0_3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9" name="Google Shape;2409;g101a092904a_0_3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8" name="Shape 2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9" name="Google Shape;2429;g4e04ffbe3c_0_4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0" name="Google Shape;2430;g4e04ffbe3c_0_4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8" name="Shape 2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9" name="Google Shape;2439;g101a092904a_0_4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0" name="Google Shape;2440;g101a092904a_0_4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0" name="Shape 2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1" name="Google Shape;2451;gc938b67e41_0_15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2" name="Google Shape;2452;gc938b67e41_0_15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4e678f5ce3_0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4e678f5ce3_0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4e678f5ce3_0_1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4e678f5ce3_0_1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4e678f5ce3_0_1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4e678f5ce3_0_1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4e678f5ce3_0_2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4e678f5ce3_0_2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c938b67e41_0_1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c938b67e41_0_1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c938b67e41_0_1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c938b67e41_0_1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c938b67e41_0_1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c938b67e41_0_1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c938b67e41_0_2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c938b67e41_0_2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c938b67e41_0_2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c938b67e41_0_2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50f44ff6e9_0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50f44ff6e9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Answer: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Yes</a:t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c938b67e41_0_2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c938b67e41_0_2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c938b67e41_0_2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c938b67e41_0_2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c938b67e4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c938b67e4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4def4b6711_0_1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" name="Google Shape;384;g4def4b6711_0_1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g4def4b6711_0_1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" name="Google Shape;403;g4def4b6711_0_1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g4def4b6711_0_1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2" name="Google Shape;422;g4def4b6711_0_1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4e678f5ce3_0_3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1" name="Google Shape;441;g4e678f5ce3_0_3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4def4b6711_0_2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4def4b6711_0_2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gc938b67e41_0_15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4" name="Google Shape;494;gc938b67e41_0_15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g4def4b6711_0_3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1" name="Google Shape;521;g4def4b6711_0_3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50f44ff6e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50f44ff6e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Answer: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Hello, John</a:t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6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g4def4b6711_0_3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8" name="Google Shape;548;g4def4b6711_0_3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3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g4def4b6711_0_4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5" name="Google Shape;575;g4def4b6711_0_4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gc938b67e41_0_15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2" name="Google Shape;602;gc938b67e41_0_15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9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g4def4b6711_0_4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1" name="Google Shape;631;g4def4b6711_0_4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6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gc938b67e41_0_16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8" name="Google Shape;658;gc938b67e41_0_16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3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g4def4b6711_0_4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5" name="Google Shape;685;g4def4b6711_0_4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0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gc938b67e41_0_16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2" name="Google Shape;712;gc938b67e41_0_16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7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gc938b67e41_0_16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9" name="Google Shape;739;gc938b67e41_0_16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4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g4def4b6711_0_6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6" name="Google Shape;766;g4def4b6711_0_6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gc938b67e41_0_17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2" name="Google Shape;792;gc938b67e41_0_17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50f44ff6e9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50f44ff6e9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Answer: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Hello, Jane, 21</a:t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7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Google Shape;818;gc938b67e41_0_17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9" name="Google Shape;819;gc938b67e41_0_17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3" name="Shape 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" name="Google Shape;844;g101a092904a_0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5" name="Google Shape;845;g101a092904a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0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g101a092904a_0_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2" name="Google Shape;872;g101a092904a_0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7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gc938b67e41_0_18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9" name="Google Shape;899;gc938b67e41_0_18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4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" name="Google Shape;925;gc938b67e41_0_18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6" name="Google Shape;926;gc938b67e41_0_18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3" name="Shape 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4" name="Google Shape;954;gc938b67e41_0_18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5" name="Google Shape;955;gc938b67e41_0_18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gc938b67e41_0_19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2" name="Google Shape;982;gc938b67e41_0_19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7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gc938b67e41_0_19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9" name="Google Shape;1009;gc938b67e41_0_19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4" name="Shape 1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Google Shape;1035;gc938b67e41_0_20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6" name="Google Shape;1036;gc938b67e41_0_20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1" name="Shape 1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2" name="Google Shape;1062;gc938b67e41_0_19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3" name="Google Shape;1063;gc938b67e41_0_19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df1be77ad1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df1be77ad1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8" name="Shape 1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9" name="Google Shape;1089;gc938b67e41_0_19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0" name="Google Shape;1090;gc938b67e41_0_19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5" name="Shape 1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" name="Google Shape;1116;g4def4b6711_0_10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7" name="Google Shape;1117;g4def4b6711_0_1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2" name="Shape 1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Google Shape;1143;g4def4b6711_0_10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4" name="Google Shape;1144;g4def4b6711_0_10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g4f94b6818a_0_1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1" name="Google Shape;1171;g4f94b6818a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2" name="Shape 1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3" name="Google Shape;1203;gc929a30e56_0_5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4" name="Google Shape;1204;gc929a30e56_0_5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gc929a30e56_0_6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9" name="Google Shape;1219;gc929a30e56_0_6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gc929a30e56_0_6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4" name="Google Shape;1234;gc929a30e56_0_6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7" name="Shape 1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8" name="Google Shape;1248;gc929a30e56_0_6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9" name="Google Shape;1249;gc929a30e56_0_6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gc929a30e56_0_6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4" name="Google Shape;1264;gc929a30e56_0_6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7" name="Shape 1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8" name="Google Shape;1278;gc929a30e56_0_6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9" name="Google Shape;1279;gc929a30e56_0_6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df1be77ad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df1be77ad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2" name="Shape 1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3" name="Google Shape;1293;gc929a30e56_0_5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4" name="Google Shape;1294;gc929a30e56_0_5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4" name="Shape 1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5" name="Google Shape;1305;g4def4b6711_0_11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6" name="Google Shape;1306;g4def4b6711_0_1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6" name="Shape 1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7" name="Google Shape;1337;g4def4b6711_0_1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8" name="Google Shape;1338;g4def4b6711_0_1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2" name="Shape 1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3" name="Google Shape;1363;g4def4b6711_0_11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4" name="Google Shape;1364;g4def4b6711_0_1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0" name="Shape 1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1" name="Google Shape;1391;g4def4b6711_0_11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2" name="Google Shape;1392;g4def4b6711_0_11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8" name="Shape 1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9" name="Google Shape;1419;g4def4b6711_0_12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0" name="Google Shape;1420;g4def4b6711_0_12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g4def4b6711_0_12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8" name="Google Shape;1448;g4def4b6711_0_12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4" name="Shape 1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5" name="Google Shape;1475;g4def4b6711_0_12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6" name="Google Shape;1476;g4def4b6711_0_12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g106c79db107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4" name="Google Shape;1504;g106c79db107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0" name="Shape 1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1" name="Google Shape;1531;g106c79db107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2" name="Google Shape;1532;g106c79db107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6193bf226b_2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6193bf226b_2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8" name="Shape 1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9" name="Google Shape;1559;g4def4b6711_0_12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0" name="Google Shape;1560;g4def4b6711_0_12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6" name="Shape 1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" name="Google Shape;1587;g4def4b6711_0_13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8" name="Google Shape;1588;g4def4b6711_0_13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4" name="Shape 1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5" name="Google Shape;1615;g4def4b6711_0_14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6" name="Google Shape;1616;g4def4b6711_0_14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2" name="Shape 1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3" name="Google Shape;1643;g4def4b6711_0_14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4" name="Google Shape;1644;g4def4b6711_0_14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1" name="Shape 1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2" name="Google Shape;1672;g4def4b6711_0_15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3" name="Google Shape;1673;g4def4b6711_0_15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1" name="Shape 1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2" name="Google Shape;1702;g4def4b6711_0_15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3" name="Google Shape;1703;g4def4b6711_0_15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1" name="Shape 1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2" name="Google Shape;1732;g4def4b6711_0_15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3" name="Google Shape;1733;g4def4b6711_0_15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4def4b6711_0_16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3" name="Google Shape;1763;g4def4b6711_0_16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8" name="Shape 1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9" name="Google Shape;1789;g4def4b6711_0_16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0" name="Google Shape;1790;g4def4b6711_0_16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6" name="Shape 1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7" name="Google Shape;1817;g4def4b6711_0_16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8" name="Google Shape;1818;g4def4b6711_0_16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6193bf226b_2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6193bf226b_2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4" name="Shape 1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5" name="Google Shape;1845;g4def4b6711_0_16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6" name="Google Shape;1846;g4def4b6711_0_16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2" name="Shape 1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" name="Google Shape;1873;g4def4b6711_0_17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4" name="Google Shape;1874;g4def4b6711_0_17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9" name="Shape 1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0" name="Google Shape;1900;gc938b67e41_0_24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1" name="Google Shape;1901;gc938b67e41_0_24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7" name="Shape 1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8" name="Google Shape;1928;gc938b67e41_0_25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9" name="Google Shape;1929;gc938b67e41_0_25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5" name="Shape 1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6" name="Google Shape;1956;g4def4b6711_0_17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7" name="Google Shape;1957;g4def4b6711_0_17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2" name="Shape 1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3" name="Google Shape;1983;g4def4b6711_0_17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4" name="Google Shape;1984;g4def4b6711_0_17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9" name="Shape 2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0" name="Google Shape;2010;g4def4b6711_0_17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1" name="Google Shape;2011;g4def4b6711_0_17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6" name="Shape 2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" name="Google Shape;2037;g4def4b6711_0_18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8" name="Google Shape;2038;g4def4b6711_0_18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3" name="Shape 2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Google Shape;2064;gc938b67e41_0_25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5" name="Google Shape;2065;gc938b67e41_0_25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0" name="Shape 2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1" name="Google Shape;2091;gc938b67e41_0_25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2" name="Google Shape;2092;gc938b67e41_0_25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6193bf226b_2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6193bf226b_2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7" name="Shape 2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8" name="Google Shape;2118;g4def4b6711_0_18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9" name="Google Shape;2119;g4def4b6711_0_18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4" name="Shape 2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5" name="Google Shape;2145;gc938b67e41_0_25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6" name="Google Shape;2146;gc938b67e41_0_25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1" name="Shape 2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2" name="Google Shape;2172;g4def4b6711_0_19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3" name="Google Shape;2173;g4def4b6711_0_19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8" name="Shape 2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9" name="Google Shape;2199;g4def4b6711_0_19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0" name="Google Shape;2200;g4def4b6711_0_19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5" name="Shape 2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6" name="Google Shape;2226;g4def4b6711_0_19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7" name="Google Shape;2227;g4def4b6711_0_19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2" name="Shape 2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" name="Google Shape;2253;gc938b67e41_0_26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4" name="Google Shape;2254;gc938b67e41_0_26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9" name="Shape 2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0" name="Google Shape;2280;gc938b67e41_0_26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1" name="Google Shape;2281;gc938b67e41_0_26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6" name="Shape 2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7" name="Google Shape;2307;g4def4b6711_0_20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8" name="Google Shape;2308;g4def4b6711_0_20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3" name="Shape 2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" name="Google Shape;2334;g4def4b6711_0_20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5" name="Google Shape;2335;g4def4b6711_0_20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0" name="Shape 2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1" name="Google Shape;2361;g101a092904a_0_2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2" name="Google Shape;2362;g101a092904a_0_2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0C2A4A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/>
          <p:nvPr/>
        </p:nvSpPr>
        <p:spPr>
          <a:xfrm flipH="1" rot="-5400000">
            <a:off x="4955688" y="961013"/>
            <a:ext cx="5149325" cy="3227300"/>
          </a:xfrm>
          <a:prstGeom prst="flowChartManualInpu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14"/>
          <p:cNvSpPr txBox="1"/>
          <p:nvPr>
            <p:ph type="ctrTitle"/>
          </p:nvPr>
        </p:nvSpPr>
        <p:spPr>
          <a:xfrm>
            <a:off x="311700" y="528325"/>
            <a:ext cx="8520600" cy="104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Francois One"/>
              <a:buNone/>
              <a:defRPr sz="5200">
                <a:solidFill>
                  <a:srgbClr val="FFFFFF"/>
                </a:solidFill>
                <a:latin typeface="Francois One"/>
                <a:ea typeface="Francois One"/>
                <a:cs typeface="Francois One"/>
                <a:sym typeface="Francois On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57" name="Google Shape;57;p14"/>
          <p:cNvSpPr txBox="1"/>
          <p:nvPr>
            <p:ph idx="1" type="subTitle"/>
          </p:nvPr>
        </p:nvSpPr>
        <p:spPr>
          <a:xfrm>
            <a:off x="311700" y="16149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DDAE"/>
              </a:buClr>
              <a:buSzPts val="2800"/>
              <a:buFont typeface="Francois One"/>
              <a:buNone/>
              <a:defRPr sz="2800">
                <a:solidFill>
                  <a:srgbClr val="30DDAE"/>
                </a:solidFill>
                <a:latin typeface="Francois One"/>
                <a:ea typeface="Francois One"/>
                <a:cs typeface="Francois One"/>
                <a:sym typeface="Francois One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58" name="Google Shape;58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5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25326F"/>
              </a:buClr>
              <a:buSzPts val="3600"/>
              <a:buFont typeface="Francois One"/>
              <a:buNone/>
              <a:defRPr sz="3600">
                <a:solidFill>
                  <a:srgbClr val="25326F"/>
                </a:solidFill>
                <a:latin typeface="Francois One"/>
                <a:ea typeface="Francois One"/>
                <a:cs typeface="Francois One"/>
                <a:sym typeface="Francois On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61" name="Google Shape;61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2" name="Google Shape;62;p15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5" name="Google Shape;65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66" name="Google Shape;66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7" name="Google Shape;67;p16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0" name="Google Shape;70;p1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1" name="Google Shape;71;p1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2" name="Google Shape;72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3" name="Google Shape;73;p17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25326F"/>
              </a:buClr>
              <a:buSzPts val="2800"/>
              <a:buNone/>
              <a:defRPr>
                <a:solidFill>
                  <a:srgbClr val="25326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6" name="Google Shape;76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7" name="Google Shape;77;p18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0" name="Google Shape;80;p1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1" name="Google Shape;81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2" name="Google Shape;82;p19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0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85" name="Google Shape;85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2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89" name="Google Shape;89;p21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0" name="Google Shape;90;p2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1" name="Google Shape;91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94" name="Google Shape;94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3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7" name="Google Shape;97;p23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8" name="Google Shape;98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25326F"/>
              </a:buClr>
              <a:buSzPts val="2800"/>
              <a:buFont typeface="Francois One"/>
              <a:buNone/>
              <a:defRPr sz="2800">
                <a:solidFill>
                  <a:srgbClr val="25326F"/>
                </a:solidFill>
                <a:latin typeface="Francois One"/>
                <a:ea typeface="Francois One"/>
                <a:cs typeface="Francois One"/>
                <a:sym typeface="Francois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5.png"/><Relationship Id="rId4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.png"/></Relationships>
</file>

<file path=ppt/slides/_rels/slide10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0.xml"/><Relationship Id="rId3" Type="http://schemas.openxmlformats.org/officeDocument/2006/relationships/image" Target="../media/image15.png"/><Relationship Id="rId4" Type="http://schemas.openxmlformats.org/officeDocument/2006/relationships/image" Target="../media/image1.png"/><Relationship Id="rId9" Type="http://schemas.openxmlformats.org/officeDocument/2006/relationships/image" Target="../media/image26.png"/><Relationship Id="rId5" Type="http://schemas.openxmlformats.org/officeDocument/2006/relationships/image" Target="../media/image5.png"/><Relationship Id="rId6" Type="http://schemas.openxmlformats.org/officeDocument/2006/relationships/hyperlink" Target="https://csinschools.io/intro/cheat" TargetMode="External"/><Relationship Id="rId7" Type="http://schemas.openxmlformats.org/officeDocument/2006/relationships/image" Target="../media/image17.png"/><Relationship Id="rId8" Type="http://schemas.openxmlformats.org/officeDocument/2006/relationships/hyperlink" Target="https://csinschools.io/intro/0502e" TargetMode="External"/></Relationships>
</file>

<file path=ppt/slides/_rels/slide10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1.xml"/><Relationship Id="rId3" Type="http://schemas.openxmlformats.org/officeDocument/2006/relationships/image" Target="../media/image15.png"/><Relationship Id="rId4" Type="http://schemas.openxmlformats.org/officeDocument/2006/relationships/image" Target="../media/image1.png"/><Relationship Id="rId11" Type="http://schemas.openxmlformats.org/officeDocument/2006/relationships/image" Target="../media/image21.png"/><Relationship Id="rId10" Type="http://schemas.openxmlformats.org/officeDocument/2006/relationships/image" Target="../media/image18.png"/><Relationship Id="rId9" Type="http://schemas.openxmlformats.org/officeDocument/2006/relationships/hyperlink" Target="https://csinschools.io/intro/0503e" TargetMode="External"/><Relationship Id="rId5" Type="http://schemas.openxmlformats.org/officeDocument/2006/relationships/image" Target="../media/image5.png"/><Relationship Id="rId6" Type="http://schemas.openxmlformats.org/officeDocument/2006/relationships/hyperlink" Target="https://csinschools.io/intro/0503v" TargetMode="External"/><Relationship Id="rId7" Type="http://schemas.openxmlformats.org/officeDocument/2006/relationships/hyperlink" Target="https://csinschools.io/intro/cheat" TargetMode="External"/><Relationship Id="rId8" Type="http://schemas.openxmlformats.org/officeDocument/2006/relationships/image" Target="../media/image17.png"/></Relationships>
</file>

<file path=ppt/slides/_rels/slide10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2.xml"/><Relationship Id="rId3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s/_rels/slide10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3.xml"/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15.png"/></Relationships>
</file>

<file path=ppt/slides/_rels/slide10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4.xml"/><Relationship Id="rId3" Type="http://schemas.openxmlformats.org/officeDocument/2006/relationships/hyperlink" Target="https://csinschools.com/" TargetMode="External"/><Relationship Id="rId4" Type="http://schemas.openxmlformats.org/officeDocument/2006/relationships/hyperlink" Target="https://creativecommons.org/licenses/by-sa/4.0/" TargetMode="External"/><Relationship Id="rId5" Type="http://schemas.openxmlformats.org/officeDocument/2006/relationships/hyperlink" Target="https://www.flaticon.com/free-icon/clock_2784459" TargetMode="External"/><Relationship Id="rId6" Type="http://schemas.openxmlformats.org/officeDocument/2006/relationships/hyperlink" Target="https://www.flaticon.com/authors/freepik" TargetMode="External"/><Relationship Id="rId7" Type="http://schemas.openxmlformats.org/officeDocument/2006/relationships/hyperlink" Target="https://www.flaticon.com/authors/freepik" TargetMode="External"/><Relationship Id="rId8" Type="http://schemas.openxmlformats.org/officeDocument/2006/relationships/image" Target="../media/image1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png"/><Relationship Id="rId4" Type="http://schemas.openxmlformats.org/officeDocument/2006/relationships/image" Target="../media/image15.png"/><Relationship Id="rId5" Type="http://schemas.openxmlformats.org/officeDocument/2006/relationships/image" Target="../media/image7.png"/><Relationship Id="rId6" Type="http://schemas.openxmlformats.org/officeDocument/2006/relationships/hyperlink" Target="https://vimeo.com/846836467?share=copy" TargetMode="Externa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5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15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5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5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5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5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5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5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5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5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15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5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5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0.png"/><Relationship Id="rId4" Type="http://schemas.openxmlformats.org/officeDocument/2006/relationships/image" Target="../media/image15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5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15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15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15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15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15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1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15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15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15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15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15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20.png"/><Relationship Id="rId4" Type="http://schemas.openxmlformats.org/officeDocument/2006/relationships/image" Target="../media/image15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15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15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15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15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1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15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15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15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15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15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15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15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15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15.pn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1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csinschools.io/intro/cheat" TargetMode="External"/><Relationship Id="rId4" Type="http://schemas.openxmlformats.org/officeDocument/2006/relationships/image" Target="../media/image9.png"/><Relationship Id="rId9" Type="http://schemas.openxmlformats.org/officeDocument/2006/relationships/hyperlink" Target="https://csinschools.io/intro/cheat/docx" TargetMode="External"/><Relationship Id="rId5" Type="http://schemas.openxmlformats.org/officeDocument/2006/relationships/image" Target="../media/image15.png"/><Relationship Id="rId6" Type="http://schemas.openxmlformats.org/officeDocument/2006/relationships/image" Target="../media/image1.png"/><Relationship Id="rId7" Type="http://schemas.openxmlformats.org/officeDocument/2006/relationships/image" Target="../media/image5.png"/><Relationship Id="rId8" Type="http://schemas.openxmlformats.org/officeDocument/2006/relationships/hyperlink" Target="https://csinschools.io/intro/cheat" TargetMode="External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25.gif"/><Relationship Id="rId4" Type="http://schemas.openxmlformats.org/officeDocument/2006/relationships/hyperlink" Target="https://csinschools.io/intro/5w" TargetMode="External"/><Relationship Id="rId5" Type="http://schemas.openxmlformats.org/officeDocument/2006/relationships/hyperlink" Target="https://csinschools.io/intro/5w/docx" TargetMode="External"/><Relationship Id="rId6" Type="http://schemas.openxmlformats.org/officeDocument/2006/relationships/image" Target="../media/image15.pn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15.png"/><Relationship Id="rId4" Type="http://schemas.openxmlformats.org/officeDocument/2006/relationships/image" Target="../media/image7.png"/><Relationship Id="rId5" Type="http://schemas.openxmlformats.org/officeDocument/2006/relationships/hyperlink" Target="https://vimeo.com/846836574?share=copy" TargetMode="External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15.png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3.xml"/><Relationship Id="rId3" Type="http://schemas.openxmlformats.org/officeDocument/2006/relationships/image" Target="../media/image15.png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15.png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5.xml"/><Relationship Id="rId3" Type="http://schemas.openxmlformats.org/officeDocument/2006/relationships/image" Target="../media/image15.png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6.xml"/><Relationship Id="rId3" Type="http://schemas.openxmlformats.org/officeDocument/2006/relationships/image" Target="../media/image15.png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7.xml"/><Relationship Id="rId3" Type="http://schemas.openxmlformats.org/officeDocument/2006/relationships/image" Target="../media/image15.png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8.xml"/><Relationship Id="rId3" Type="http://schemas.openxmlformats.org/officeDocument/2006/relationships/image" Target="../media/image15.png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9.xml"/><Relationship Id="rId3" Type="http://schemas.openxmlformats.org/officeDocument/2006/relationships/image" Target="../media/image1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csinschools.io/intro/0501d" TargetMode="External"/><Relationship Id="rId4" Type="http://schemas.openxmlformats.org/officeDocument/2006/relationships/image" Target="../media/image11.png"/><Relationship Id="rId5" Type="http://schemas.openxmlformats.org/officeDocument/2006/relationships/image" Target="../media/image15.png"/><Relationship Id="rId6" Type="http://schemas.openxmlformats.org/officeDocument/2006/relationships/image" Target="../media/image7.png"/><Relationship Id="rId7" Type="http://schemas.openxmlformats.org/officeDocument/2006/relationships/hyperlink" Target="https://vimeo.com/846836380?share=copy" TargetMode="External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0.xml"/><Relationship Id="rId3" Type="http://schemas.openxmlformats.org/officeDocument/2006/relationships/image" Target="../media/image15.png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1.xml"/><Relationship Id="rId3" Type="http://schemas.openxmlformats.org/officeDocument/2006/relationships/image" Target="../media/image15.png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2.xml"/><Relationship Id="rId3" Type="http://schemas.openxmlformats.org/officeDocument/2006/relationships/image" Target="../media/image15.png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3.xml"/><Relationship Id="rId3" Type="http://schemas.openxmlformats.org/officeDocument/2006/relationships/image" Target="../media/image15.png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4.xml"/><Relationship Id="rId3" Type="http://schemas.openxmlformats.org/officeDocument/2006/relationships/image" Target="../media/image15.png"/></Relationships>
</file>

<file path=ppt/slides/_rels/slide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5.xml"/><Relationship Id="rId3" Type="http://schemas.openxmlformats.org/officeDocument/2006/relationships/image" Target="../media/image14.png"/><Relationship Id="rId4" Type="http://schemas.openxmlformats.org/officeDocument/2006/relationships/image" Target="../media/image15.png"/></Relationships>
</file>

<file path=ppt/slides/_rels/slide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6.xml"/><Relationship Id="rId3" Type="http://schemas.openxmlformats.org/officeDocument/2006/relationships/image" Target="../media/image15.png"/></Relationships>
</file>

<file path=ppt/slides/_rels/slide7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7.xml"/><Relationship Id="rId3" Type="http://schemas.openxmlformats.org/officeDocument/2006/relationships/image" Target="../media/image15.png"/></Relationships>
</file>

<file path=ppt/slides/_rels/slide7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8.xml"/><Relationship Id="rId3" Type="http://schemas.openxmlformats.org/officeDocument/2006/relationships/image" Target="../media/image15.png"/></Relationships>
</file>

<file path=ppt/slides/_rels/slide7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9.xml"/><Relationship Id="rId3" Type="http://schemas.openxmlformats.org/officeDocument/2006/relationships/image" Target="../media/image1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png"/></Relationships>
</file>

<file path=ppt/slides/_rels/slide8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0.xml"/><Relationship Id="rId3" Type="http://schemas.openxmlformats.org/officeDocument/2006/relationships/image" Target="../media/image15.png"/></Relationships>
</file>

<file path=ppt/slides/_rels/slide8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1.xml"/><Relationship Id="rId3" Type="http://schemas.openxmlformats.org/officeDocument/2006/relationships/image" Target="../media/image15.png"/></Relationships>
</file>

<file path=ppt/slides/_rels/slide8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2.xml"/><Relationship Id="rId3" Type="http://schemas.openxmlformats.org/officeDocument/2006/relationships/image" Target="../media/image15.png"/></Relationships>
</file>

<file path=ppt/slides/_rels/slide8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3.xml"/><Relationship Id="rId3" Type="http://schemas.openxmlformats.org/officeDocument/2006/relationships/image" Target="../media/image15.png"/></Relationships>
</file>

<file path=ppt/slides/_rels/slide8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4.xml"/><Relationship Id="rId3" Type="http://schemas.openxmlformats.org/officeDocument/2006/relationships/image" Target="../media/image15.png"/></Relationships>
</file>

<file path=ppt/slides/_rels/slide8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5.xml"/><Relationship Id="rId3" Type="http://schemas.openxmlformats.org/officeDocument/2006/relationships/image" Target="../media/image15.png"/></Relationships>
</file>

<file path=ppt/slides/_rels/slide8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6.xml"/><Relationship Id="rId3" Type="http://schemas.openxmlformats.org/officeDocument/2006/relationships/image" Target="../media/image15.png"/></Relationships>
</file>

<file path=ppt/slides/_rels/slide8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7.xml"/><Relationship Id="rId3" Type="http://schemas.openxmlformats.org/officeDocument/2006/relationships/image" Target="../media/image15.png"/></Relationships>
</file>

<file path=ppt/slides/_rels/slide8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8.xml"/><Relationship Id="rId3" Type="http://schemas.openxmlformats.org/officeDocument/2006/relationships/image" Target="../media/image15.png"/></Relationships>
</file>

<file path=ppt/slides/_rels/slide8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9.xml"/><Relationship Id="rId3" Type="http://schemas.openxmlformats.org/officeDocument/2006/relationships/image" Target="../media/image1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5.png"/></Relationships>
</file>

<file path=ppt/slides/_rels/slide9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90.xml"/><Relationship Id="rId3" Type="http://schemas.openxmlformats.org/officeDocument/2006/relationships/image" Target="../media/image15.png"/></Relationships>
</file>

<file path=ppt/slides/_rels/slide9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91.xml"/><Relationship Id="rId3" Type="http://schemas.openxmlformats.org/officeDocument/2006/relationships/image" Target="../media/image15.png"/></Relationships>
</file>

<file path=ppt/slides/_rels/slide9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92.xml"/><Relationship Id="rId3" Type="http://schemas.openxmlformats.org/officeDocument/2006/relationships/image" Target="../media/image15.png"/></Relationships>
</file>

<file path=ppt/slides/_rels/slide9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93.xml"/><Relationship Id="rId3" Type="http://schemas.openxmlformats.org/officeDocument/2006/relationships/image" Target="../media/image15.png"/></Relationships>
</file>

<file path=ppt/slides/_rels/slide9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94.xml"/><Relationship Id="rId3" Type="http://schemas.openxmlformats.org/officeDocument/2006/relationships/image" Target="../media/image15.png"/></Relationships>
</file>

<file path=ppt/slides/_rels/slide9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95.xml"/><Relationship Id="rId3" Type="http://schemas.openxmlformats.org/officeDocument/2006/relationships/image" Target="../media/image15.png"/></Relationships>
</file>

<file path=ppt/slides/_rels/slide9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96.xml"/><Relationship Id="rId3" Type="http://schemas.openxmlformats.org/officeDocument/2006/relationships/image" Target="../media/image15.png"/></Relationships>
</file>

<file path=ppt/slides/_rels/slide9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97.xml"/><Relationship Id="rId3" Type="http://schemas.openxmlformats.org/officeDocument/2006/relationships/image" Target="../media/image15.png"/></Relationships>
</file>

<file path=ppt/slides/_rels/slide9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98.xml"/><Relationship Id="rId3" Type="http://schemas.openxmlformats.org/officeDocument/2006/relationships/image" Target="../media/image15.png"/></Relationships>
</file>

<file path=ppt/slides/_rels/slide9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99.xml"/><Relationship Id="rId3" Type="http://schemas.openxmlformats.org/officeDocument/2006/relationships/image" Target="../media/image17.png"/><Relationship Id="rId4" Type="http://schemas.openxmlformats.org/officeDocument/2006/relationships/hyperlink" Target="https://csinschools.io/intro/0501e" TargetMode="External"/><Relationship Id="rId5" Type="http://schemas.openxmlformats.org/officeDocument/2006/relationships/image" Target="../media/image10.png"/><Relationship Id="rId6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C2A4A"/>
        </a:solid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5"/>
          <p:cNvSpPr txBox="1"/>
          <p:nvPr>
            <p:ph type="ctrTitle"/>
          </p:nvPr>
        </p:nvSpPr>
        <p:spPr>
          <a:xfrm>
            <a:off x="578925" y="743925"/>
            <a:ext cx="4656300" cy="992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Francois One"/>
                <a:ea typeface="Francois One"/>
                <a:cs typeface="Francois One"/>
                <a:sym typeface="Francois One"/>
              </a:rPr>
              <a:t>Lesson </a:t>
            </a:r>
            <a:r>
              <a:rPr lang="en"/>
              <a:t>5</a:t>
            </a:r>
            <a:endParaRPr/>
          </a:p>
        </p:txBody>
      </p:sp>
      <p:sp>
        <p:nvSpPr>
          <p:cNvPr id="106" name="Google Shape;106;p25"/>
          <p:cNvSpPr txBox="1"/>
          <p:nvPr>
            <p:ph idx="1" type="subTitle"/>
          </p:nvPr>
        </p:nvSpPr>
        <p:spPr>
          <a:xfrm>
            <a:off x="579000" y="1621225"/>
            <a:ext cx="5361300" cy="12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Programs That Make Decisions</a:t>
            </a:r>
            <a:endParaRPr>
              <a:solidFill>
                <a:srgbClr val="30DDAE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107" name="Google Shape;107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27028" y="1460763"/>
            <a:ext cx="1800002" cy="2221976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25"/>
          <p:cNvSpPr txBox="1"/>
          <p:nvPr>
            <p:ph idx="4294967295" type="body"/>
          </p:nvPr>
        </p:nvSpPr>
        <p:spPr>
          <a:xfrm>
            <a:off x="6285725" y="4736975"/>
            <a:ext cx="2757300" cy="30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>
                <a:solidFill>
                  <a:srgbClr val="CCCCCC"/>
                </a:solidFill>
              </a:rPr>
              <a:t>csinschools.</a:t>
            </a:r>
            <a:r>
              <a:rPr lang="en" sz="1400">
                <a:solidFill>
                  <a:srgbClr val="CCCCCC"/>
                </a:solidFill>
              </a:rPr>
              <a:t>com</a:t>
            </a:r>
            <a:endParaRPr sz="1400">
              <a:solidFill>
                <a:srgbClr val="CCCCCC"/>
              </a:solidFill>
            </a:endParaRPr>
          </a:p>
        </p:txBody>
      </p:sp>
      <p:pic>
        <p:nvPicPr>
          <p:cNvPr id="109" name="Google Shape;109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83250" y="2653925"/>
            <a:ext cx="1446325" cy="1446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did you go?</a:t>
            </a:r>
            <a:endParaRPr/>
          </a:p>
        </p:txBody>
      </p:sp>
      <p:grpSp>
        <p:nvGrpSpPr>
          <p:cNvPr id="214" name="Google Shape;214;p34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215" name="Google Shape;215;p34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216" name="Google Shape;216;p34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7" name="Google Shape;217;p34"/>
          <p:cNvSpPr/>
          <p:nvPr/>
        </p:nvSpPr>
        <p:spPr>
          <a:xfrm>
            <a:off x="2365200" y="1161375"/>
            <a:ext cx="4413600" cy="3643200"/>
          </a:xfrm>
          <a:prstGeom prst="roundRect">
            <a:avLst>
              <a:gd fmla="val 6453" name="adj"/>
            </a:avLst>
          </a:prstGeom>
          <a:solidFill>
            <a:srgbClr val="FAFAFA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18" name="Google Shape;218;p34"/>
          <p:cNvSpPr txBox="1"/>
          <p:nvPr>
            <p:ph idx="1" type="body"/>
          </p:nvPr>
        </p:nvSpPr>
        <p:spPr>
          <a:xfrm>
            <a:off x="2421850" y="1238675"/>
            <a:ext cx="4356900" cy="356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5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500">
                <a:solidFill>
                  <a:srgbClr val="A31515"/>
                </a:solidFill>
                <a:latin typeface="Roboto Mono"/>
                <a:ea typeface="Roboto Mono"/>
                <a:cs typeface="Roboto Mono"/>
                <a:sym typeface="Roboto Mono"/>
              </a:rPr>
              <a:t>"Who dares approach the gates of doom! "</a:t>
            </a:r>
            <a:r>
              <a:rPr lang="en" sz="15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5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password = </a:t>
            </a:r>
            <a:r>
              <a:rPr lang="en" sz="15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5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500">
                <a:solidFill>
                  <a:srgbClr val="A31515"/>
                </a:solidFill>
                <a:latin typeface="Roboto Mono"/>
                <a:ea typeface="Roboto Mono"/>
                <a:cs typeface="Roboto Mono"/>
                <a:sym typeface="Roboto Mono"/>
              </a:rPr>
              <a:t>"Speak the password:"</a:t>
            </a:r>
            <a:r>
              <a:rPr lang="en" sz="15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5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5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>
                <a:solidFill>
                  <a:srgbClr val="0000FF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500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 password == </a:t>
            </a:r>
            <a:r>
              <a:rPr lang="en" sz="1500">
                <a:solidFill>
                  <a:srgbClr val="A31515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"0p3nSe5@m3"</a:t>
            </a:r>
            <a:r>
              <a:rPr lang="en" sz="1500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500">
              <a:solidFill>
                <a:schemeClr val="dk1"/>
              </a:solidFill>
              <a:highlight>
                <a:srgbClr val="FFFF00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5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5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500">
                <a:solidFill>
                  <a:srgbClr val="A31515"/>
                </a:solidFill>
                <a:latin typeface="Roboto Mono"/>
                <a:ea typeface="Roboto Mono"/>
                <a:cs typeface="Roboto Mono"/>
                <a:sym typeface="Roboto Mono"/>
              </a:rPr>
              <a:t>"You are correct!"</a:t>
            </a:r>
            <a:r>
              <a:rPr lang="en" sz="15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5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5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5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500">
                <a:solidFill>
                  <a:srgbClr val="A31515"/>
                </a:solidFill>
                <a:latin typeface="Roboto Mono"/>
                <a:ea typeface="Roboto Mono"/>
                <a:cs typeface="Roboto Mono"/>
                <a:sym typeface="Roboto Mono"/>
              </a:rPr>
              <a:t>"You may enter, friend."</a:t>
            </a:r>
            <a:r>
              <a:rPr lang="en" sz="15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5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>
                <a:solidFill>
                  <a:srgbClr val="0000FF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500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 password != </a:t>
            </a:r>
            <a:r>
              <a:rPr lang="en" sz="1500">
                <a:solidFill>
                  <a:srgbClr val="A31515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"0p3nSe5@m3"</a:t>
            </a:r>
            <a:r>
              <a:rPr lang="en" sz="1500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500">
              <a:solidFill>
                <a:schemeClr val="dk1"/>
              </a:solidFill>
              <a:highlight>
                <a:srgbClr val="FFFF00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5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5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500">
                <a:solidFill>
                  <a:srgbClr val="A31515"/>
                </a:solidFill>
                <a:latin typeface="Roboto Mono"/>
                <a:ea typeface="Roboto Mono"/>
                <a:cs typeface="Roboto Mono"/>
                <a:sym typeface="Roboto Mono"/>
              </a:rPr>
              <a:t>"    ******    "</a:t>
            </a:r>
            <a:r>
              <a:rPr lang="en" sz="15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5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5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5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500">
                <a:solidFill>
                  <a:srgbClr val="A31515"/>
                </a:solidFill>
                <a:latin typeface="Roboto Mono"/>
                <a:ea typeface="Roboto Mono"/>
                <a:cs typeface="Roboto Mono"/>
                <a:sym typeface="Roboto Mono"/>
              </a:rPr>
              <a:t>"   *      **   "</a:t>
            </a:r>
            <a:r>
              <a:rPr lang="en" sz="15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500"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219" name="Google Shape;219;p34"/>
          <p:cNvCxnSpPr>
            <a:stCxn id="220" idx="2"/>
          </p:cNvCxnSpPr>
          <p:nvPr/>
        </p:nvCxnSpPr>
        <p:spPr>
          <a:xfrm flipH="1">
            <a:off x="5802050" y="2731905"/>
            <a:ext cx="835200" cy="222600"/>
          </a:xfrm>
          <a:prstGeom prst="straightConnector1">
            <a:avLst/>
          </a:prstGeom>
          <a:noFill/>
          <a:ln cap="flat" cmpd="sng" w="19050">
            <a:solidFill>
              <a:srgbClr val="E9376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20" name="Google Shape;220;p34"/>
          <p:cNvSpPr/>
          <p:nvPr/>
        </p:nvSpPr>
        <p:spPr>
          <a:xfrm>
            <a:off x="5068250" y="1679505"/>
            <a:ext cx="3138000" cy="10524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9050">
            <a:solidFill>
              <a:srgbClr val="E9376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Here are the key lines.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We’ll learn more about what this means in this lesson.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221" name="Google Shape;221;p34"/>
          <p:cNvCxnSpPr>
            <a:stCxn id="220" idx="2"/>
          </p:cNvCxnSpPr>
          <p:nvPr/>
        </p:nvCxnSpPr>
        <p:spPr>
          <a:xfrm flipH="1">
            <a:off x="5775350" y="2731905"/>
            <a:ext cx="861900" cy="1201500"/>
          </a:xfrm>
          <a:prstGeom prst="straightConnector1">
            <a:avLst/>
          </a:prstGeom>
          <a:noFill/>
          <a:ln cap="flat" cmpd="sng" w="19050">
            <a:solidFill>
              <a:srgbClr val="E93761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2" name="Shape 2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3" name="Google Shape;2393;p1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Activity: Are we Twins?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2394" name="Google Shape;2394;p124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  <p:grpSp>
        <p:nvGrpSpPr>
          <p:cNvPr id="2395" name="Google Shape;2395;p124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2396" name="Google Shape;2396;p124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2397" name="Google Shape;2397;p124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398" name="Google Shape;2398;p124"/>
          <p:cNvGrpSpPr/>
          <p:nvPr/>
        </p:nvGrpSpPr>
        <p:grpSpPr>
          <a:xfrm>
            <a:off x="5787713" y="1306678"/>
            <a:ext cx="2277626" cy="2512336"/>
            <a:chOff x="6173075" y="716158"/>
            <a:chExt cx="2659225" cy="2960217"/>
          </a:xfrm>
        </p:grpSpPr>
        <p:pic>
          <p:nvPicPr>
            <p:cNvPr id="2399" name="Google Shape;2399;p12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173075" y="1237975"/>
              <a:ext cx="2659225" cy="2438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00" name="Google Shape;2400;p124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rot="2700000">
              <a:off x="7403275" y="847650"/>
              <a:ext cx="634900" cy="6349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01" name="Google Shape;2401;p124"/>
            <p:cNvSpPr txBox="1"/>
            <p:nvPr/>
          </p:nvSpPr>
          <p:spPr>
            <a:xfrm>
              <a:off x="6746838" y="1377691"/>
              <a:ext cx="1511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50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b="1" lang="en">
                  <a:solidFill>
                    <a:srgbClr val="595959"/>
                  </a:solidFill>
                  <a:latin typeface="Roboto"/>
                  <a:ea typeface="Roboto"/>
                  <a:cs typeface="Roboto"/>
                  <a:sym typeface="Roboto"/>
                </a:rPr>
                <a:t>Helpful Hints</a:t>
              </a:r>
              <a:endParaRPr b="1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402" name="Google Shape;2402;p124"/>
            <p:cNvSpPr txBox="1"/>
            <p:nvPr/>
          </p:nvSpPr>
          <p:spPr>
            <a:xfrm>
              <a:off x="6173090" y="1902086"/>
              <a:ext cx="2659200" cy="161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-304800" lvl="0" marL="36000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Roboto"/>
                <a:buChar char="●"/>
              </a:pPr>
              <a:r>
                <a:rPr lang="en" sz="1200">
                  <a:solidFill>
                    <a:srgbClr val="595959"/>
                  </a:solidFill>
                  <a:latin typeface="Roboto"/>
                  <a:ea typeface="Roboto"/>
                  <a:cs typeface="Roboto"/>
                  <a:sym typeface="Roboto"/>
                </a:rPr>
                <a:t>You might need to draw a flowchart to help you with the flow!</a:t>
              </a:r>
              <a:br>
                <a:rPr lang="en" sz="1200">
                  <a:solidFill>
                    <a:srgbClr val="595959"/>
                  </a:solidFill>
                  <a:latin typeface="Roboto"/>
                  <a:ea typeface="Roboto"/>
                  <a:cs typeface="Roboto"/>
                  <a:sym typeface="Roboto"/>
                </a:rPr>
              </a:br>
              <a:endParaRPr sz="120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304800" lvl="0" marL="36000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Roboto"/>
                <a:buChar char="●"/>
              </a:pPr>
              <a:r>
                <a:rPr lang="en" sz="1200">
                  <a:solidFill>
                    <a:srgbClr val="595959"/>
                  </a:solidFill>
                  <a:latin typeface="Roboto"/>
                  <a:ea typeface="Roboto"/>
                  <a:cs typeface="Roboto"/>
                  <a:sym typeface="Roboto"/>
                </a:rPr>
                <a:t>Check the </a:t>
              </a:r>
              <a:r>
                <a:rPr lang="en" sz="1200" u="sng">
                  <a:solidFill>
                    <a:schemeClr val="hlink"/>
                  </a:solidFill>
                  <a:latin typeface="Roboto"/>
                  <a:ea typeface="Roboto"/>
                  <a:cs typeface="Roboto"/>
                  <a:sym typeface="Roboto"/>
                  <a:hlinkClick r:id="rId6"/>
                </a:rPr>
                <a:t>cheat sheet</a:t>
              </a:r>
              <a:r>
                <a:rPr lang="en" sz="1200">
                  <a:solidFill>
                    <a:srgbClr val="595959"/>
                  </a:solidFill>
                  <a:latin typeface="Roboto"/>
                  <a:ea typeface="Roboto"/>
                  <a:cs typeface="Roboto"/>
                  <a:sym typeface="Roboto"/>
                </a:rPr>
                <a:t> for the code you need!</a:t>
              </a:r>
              <a:endParaRPr sz="120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pic>
        <p:nvPicPr>
          <p:cNvPr id="2403" name="Google Shape;2403;p12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181525" y="1351675"/>
            <a:ext cx="3023300" cy="2605676"/>
          </a:xfrm>
          <a:prstGeom prst="rect">
            <a:avLst/>
          </a:prstGeom>
          <a:noFill/>
          <a:ln>
            <a:noFill/>
          </a:ln>
        </p:spPr>
      </p:pic>
      <p:sp>
        <p:nvSpPr>
          <p:cNvPr id="2404" name="Google Shape;2404;p124"/>
          <p:cNvSpPr/>
          <p:nvPr/>
        </p:nvSpPr>
        <p:spPr>
          <a:xfrm>
            <a:off x="1464255" y="1648178"/>
            <a:ext cx="2455200" cy="12813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05" name="Google Shape;2405;p124"/>
          <p:cNvSpPr txBox="1"/>
          <p:nvPr/>
        </p:nvSpPr>
        <p:spPr>
          <a:xfrm>
            <a:off x="841575" y="3957350"/>
            <a:ext cx="37032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latin typeface="Roboto"/>
                <a:ea typeface="Roboto"/>
                <a:cs typeface="Roboto"/>
                <a:sym typeface="Roboto"/>
              </a:rPr>
              <a:t>Activity 05.02</a:t>
            </a:r>
            <a:br>
              <a:rPr lang="en" sz="1900">
                <a:latin typeface="Roboto"/>
                <a:ea typeface="Roboto"/>
                <a:cs typeface="Roboto"/>
                <a:sym typeface="Roboto"/>
              </a:rPr>
            </a:br>
            <a:r>
              <a:rPr lang="en" sz="18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8"/>
              </a:rPr>
              <a:t>Are We Twins</a:t>
            </a:r>
            <a:endParaRPr sz="19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406" name="Google Shape;2406;p12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176113" y="1771763"/>
            <a:ext cx="1034125" cy="1034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0" name="Shape 2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1" name="Google Shape;2411;p1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Activity: A Quiz!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2412" name="Google Shape;2412;p125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  <p:grpSp>
        <p:nvGrpSpPr>
          <p:cNvPr id="2413" name="Google Shape;2413;p125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2414" name="Google Shape;2414;p125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2415" name="Google Shape;2415;p125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416" name="Google Shape;2416;p125"/>
          <p:cNvGrpSpPr/>
          <p:nvPr/>
        </p:nvGrpSpPr>
        <p:grpSpPr>
          <a:xfrm>
            <a:off x="5787713" y="1306678"/>
            <a:ext cx="2277626" cy="2512336"/>
            <a:chOff x="6173075" y="716158"/>
            <a:chExt cx="2659225" cy="2960217"/>
          </a:xfrm>
        </p:grpSpPr>
        <p:pic>
          <p:nvPicPr>
            <p:cNvPr id="2417" name="Google Shape;2417;p12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173075" y="1237975"/>
              <a:ext cx="2659225" cy="2438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18" name="Google Shape;2418;p125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rot="2700000">
              <a:off x="7403275" y="847650"/>
              <a:ext cx="634900" cy="6349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19" name="Google Shape;2419;p125"/>
            <p:cNvSpPr txBox="1"/>
            <p:nvPr/>
          </p:nvSpPr>
          <p:spPr>
            <a:xfrm>
              <a:off x="6746838" y="1377691"/>
              <a:ext cx="1511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50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b="1" lang="en">
                  <a:solidFill>
                    <a:srgbClr val="595959"/>
                  </a:solidFill>
                  <a:latin typeface="Roboto"/>
                  <a:ea typeface="Roboto"/>
                  <a:cs typeface="Roboto"/>
                  <a:sym typeface="Roboto"/>
                </a:rPr>
                <a:t>Helpful Hints</a:t>
              </a:r>
              <a:endParaRPr b="1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420" name="Google Shape;2420;p125"/>
            <p:cNvSpPr txBox="1"/>
            <p:nvPr/>
          </p:nvSpPr>
          <p:spPr>
            <a:xfrm>
              <a:off x="6173090" y="1902086"/>
              <a:ext cx="2659200" cy="161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-304800" lvl="0" marL="36000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Roboto"/>
                <a:buChar char="●"/>
              </a:pPr>
              <a:r>
                <a:rPr lang="en" sz="1200" u="sng">
                  <a:solidFill>
                    <a:schemeClr val="hlink"/>
                  </a:solidFill>
                  <a:latin typeface="Roboto"/>
                  <a:ea typeface="Roboto"/>
                  <a:cs typeface="Roboto"/>
                  <a:sym typeface="Roboto"/>
                  <a:hlinkClick r:id="rId6"/>
                </a:rPr>
                <a:t>Watch the tutorial video.</a:t>
              </a:r>
              <a:br>
                <a:rPr lang="en" sz="1200">
                  <a:solidFill>
                    <a:srgbClr val="595959"/>
                  </a:solidFill>
                  <a:latin typeface="Roboto"/>
                  <a:ea typeface="Roboto"/>
                  <a:cs typeface="Roboto"/>
                  <a:sym typeface="Roboto"/>
                </a:rPr>
              </a:br>
              <a:endParaRPr sz="120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304800" lvl="0" marL="36000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Roboto"/>
                <a:buChar char="●"/>
              </a:pPr>
              <a:r>
                <a:rPr lang="en" sz="1200">
                  <a:solidFill>
                    <a:srgbClr val="595959"/>
                  </a:solidFill>
                  <a:latin typeface="Roboto"/>
                  <a:ea typeface="Roboto"/>
                  <a:cs typeface="Roboto"/>
                  <a:sym typeface="Roboto"/>
                </a:rPr>
                <a:t>Check the </a:t>
              </a:r>
              <a:r>
                <a:rPr lang="en" sz="1200" u="sng">
                  <a:solidFill>
                    <a:schemeClr val="hlink"/>
                  </a:solidFill>
                  <a:latin typeface="Roboto"/>
                  <a:ea typeface="Roboto"/>
                  <a:cs typeface="Roboto"/>
                  <a:sym typeface="Roboto"/>
                  <a:hlinkClick r:id="rId7"/>
                </a:rPr>
                <a:t>cheat sheet</a:t>
              </a:r>
              <a:r>
                <a:rPr lang="en" sz="1200">
                  <a:solidFill>
                    <a:srgbClr val="595959"/>
                  </a:solidFill>
                  <a:latin typeface="Roboto"/>
                  <a:ea typeface="Roboto"/>
                  <a:cs typeface="Roboto"/>
                  <a:sym typeface="Roboto"/>
                </a:rPr>
                <a:t> for the code you need!</a:t>
              </a:r>
              <a:endParaRPr sz="120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pic>
        <p:nvPicPr>
          <p:cNvPr id="2421" name="Google Shape;2421;p12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181525" y="1351675"/>
            <a:ext cx="3023300" cy="2605676"/>
          </a:xfrm>
          <a:prstGeom prst="rect">
            <a:avLst/>
          </a:prstGeom>
          <a:noFill/>
          <a:ln>
            <a:noFill/>
          </a:ln>
        </p:spPr>
      </p:pic>
      <p:sp>
        <p:nvSpPr>
          <p:cNvPr id="2422" name="Google Shape;2422;p125"/>
          <p:cNvSpPr/>
          <p:nvPr/>
        </p:nvSpPr>
        <p:spPr>
          <a:xfrm>
            <a:off x="1464255" y="1648178"/>
            <a:ext cx="2455200" cy="12813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23" name="Google Shape;2423;p125"/>
          <p:cNvSpPr txBox="1"/>
          <p:nvPr/>
        </p:nvSpPr>
        <p:spPr>
          <a:xfrm>
            <a:off x="841575" y="3957350"/>
            <a:ext cx="37032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latin typeface="Roboto"/>
                <a:ea typeface="Roboto"/>
                <a:cs typeface="Roboto"/>
                <a:sym typeface="Roboto"/>
              </a:rPr>
              <a:t>Activity 05.03</a:t>
            </a:r>
            <a:br>
              <a:rPr lang="en" sz="1900">
                <a:latin typeface="Roboto"/>
                <a:ea typeface="Roboto"/>
                <a:cs typeface="Roboto"/>
                <a:sym typeface="Roboto"/>
              </a:rPr>
            </a:br>
            <a:r>
              <a:rPr lang="en" sz="18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9"/>
              </a:rPr>
              <a:t>A Quiz</a:t>
            </a:r>
            <a:endParaRPr sz="19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424" name="Google Shape;2424;p125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174799" y="1771768"/>
            <a:ext cx="1034100" cy="1034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5" name="Google Shape;2425;p125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452675" y="2263143"/>
            <a:ext cx="163575" cy="16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6" name="Google Shape;2426;p125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783050" y="1988418"/>
            <a:ext cx="163575" cy="16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7" name="Google Shape;2427;p125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289100" y="1824843"/>
            <a:ext cx="163575" cy="163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1" name="Shape 2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2" name="Google Shape;2432;p1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Summary</a:t>
            </a:r>
            <a:endParaRPr/>
          </a:p>
        </p:txBody>
      </p:sp>
      <p:sp>
        <p:nvSpPr>
          <p:cNvPr id="2433" name="Google Shape;2433;p126"/>
          <p:cNvSpPr txBox="1"/>
          <p:nvPr>
            <p:ph idx="1" type="body"/>
          </p:nvPr>
        </p:nvSpPr>
        <p:spPr>
          <a:xfrm>
            <a:off x="311700" y="1152475"/>
            <a:ext cx="5895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>
                <a:solidFill>
                  <a:srgbClr val="E93761"/>
                </a:solidFill>
              </a:rPr>
              <a:t>Flowcharts</a:t>
            </a:r>
            <a:r>
              <a:rPr lang="en"/>
              <a:t> can be used to represent how a program flows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600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/>
              <a:t> statements are used to make choices in a program so that it can behave differently based on what the user entered</a:t>
            </a:r>
            <a:endParaRPr/>
          </a:p>
        </p:txBody>
      </p:sp>
      <p:grpSp>
        <p:nvGrpSpPr>
          <p:cNvPr id="2434" name="Google Shape;2434;p126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2435" name="Google Shape;2435;p126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2436" name="Google Shape;2436;p126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437" name="Google Shape;2437;p1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31100" y="1754488"/>
            <a:ext cx="1634525" cy="1634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1" name="Shape 2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2" name="Google Shape;2442;p1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Reflection: Exit pass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2443" name="Google Shape;2443;p12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What is one new thing you learnt today?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Write it on a sticky note and stick it on the board before you leave the classroom</a:t>
            </a:r>
            <a:endParaRPr/>
          </a:p>
        </p:txBody>
      </p:sp>
      <p:sp>
        <p:nvSpPr>
          <p:cNvPr id="2444" name="Google Shape;2444;p127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  <p:pic>
        <p:nvPicPr>
          <p:cNvPr id="2445" name="Google Shape;2445;p1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50907" y="2440750"/>
            <a:ext cx="1357005" cy="135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6" name="Google Shape;2446;p1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07487" y="2440750"/>
            <a:ext cx="1357005" cy="135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47" name="Google Shape;2447;p127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2448" name="Google Shape;2448;p127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2449" name="Google Shape;2449;p127"/>
            <p:cNvPicPr preferRelativeResize="0"/>
            <p:nvPr/>
          </p:nvPicPr>
          <p:blipFill rotWithShape="1">
            <a:blip r:embed="rId5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3" name="Shape 2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4" name="Google Shape;2454;p128"/>
          <p:cNvSpPr/>
          <p:nvPr/>
        </p:nvSpPr>
        <p:spPr>
          <a:xfrm flipH="1" rot="-5400000">
            <a:off x="4955688" y="961013"/>
            <a:ext cx="5149325" cy="3227300"/>
          </a:xfrm>
          <a:prstGeom prst="flowChartManualInpu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5" name="Google Shape;2455;p1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License Information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2456" name="Google Shape;2456;p128"/>
          <p:cNvSpPr txBox="1"/>
          <p:nvPr>
            <p:ph idx="1" type="body"/>
          </p:nvPr>
        </p:nvSpPr>
        <p:spPr>
          <a:xfrm>
            <a:off x="311700" y="1152475"/>
            <a:ext cx="59061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These </a:t>
            </a:r>
            <a:r>
              <a:rPr lang="en" sz="1400" u="sng">
                <a:solidFill>
                  <a:schemeClr val="hlink"/>
                </a:solidFill>
                <a:hlinkClick r:id="rId3"/>
              </a:rPr>
              <a:t>CS in Schools</a:t>
            </a:r>
            <a:r>
              <a:rPr lang="en" sz="1400"/>
              <a:t> lessons plans, worksheets, and other materials were created by Toan Huynh and Hugh Williams. They are licensed under a </a:t>
            </a:r>
            <a:r>
              <a:rPr lang="en" sz="1400" u="sng">
                <a:solidFill>
                  <a:schemeClr val="hlink"/>
                </a:solidFill>
                <a:hlinkClick r:id="rId4"/>
              </a:rPr>
              <a:t>Creative Commons Attribution-ShareAlike 4.0 International License</a:t>
            </a:r>
            <a:r>
              <a:rPr lang="en" sz="1400"/>
              <a:t>.</a:t>
            </a:r>
            <a:endParaRPr sz="1400">
              <a:solidFill>
                <a:schemeClr val="dk1"/>
              </a:solidFill>
            </a:endParaRPr>
          </a:p>
          <a:p>
            <a:pPr indent="-292100" lvl="0" marL="457200" rtl="0" algn="l">
              <a:spcBef>
                <a:spcPts val="1600"/>
              </a:spcBef>
              <a:spcAft>
                <a:spcPts val="0"/>
              </a:spcAft>
              <a:buSzPts val="1000"/>
              <a:buChar char="●"/>
            </a:pPr>
            <a:r>
              <a:rPr lang="en" sz="1000"/>
              <a:t>"</a:t>
            </a:r>
            <a:r>
              <a:rPr lang="en" sz="1000" u="sng">
                <a:solidFill>
                  <a:schemeClr val="hlink"/>
                </a:solidFill>
                <a:highlight>
                  <a:schemeClr val="lt1"/>
                </a:highlight>
                <a:hlinkClick r:id="rId5"/>
              </a:rPr>
              <a:t>Clock</a:t>
            </a:r>
            <a:r>
              <a:rPr lang="en" sz="1000">
                <a:solidFill>
                  <a:srgbClr val="374957"/>
                </a:solidFill>
                <a:highlight>
                  <a:schemeClr val="lt1"/>
                </a:highlight>
              </a:rPr>
              <a:t>"</a:t>
            </a:r>
            <a:r>
              <a:rPr lang="en" sz="1000">
                <a:solidFill>
                  <a:srgbClr val="374957"/>
                </a:solidFill>
                <a:highlight>
                  <a:schemeClr val="lt1"/>
                </a:highlight>
              </a:rPr>
              <a:t> by </a:t>
            </a:r>
            <a:r>
              <a:rPr lang="en" sz="1000" u="sng">
                <a:solidFill>
                  <a:schemeClr val="accent5"/>
                </a:solidFill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r>
              <a:rPr lang="en" sz="1000"/>
              <a:t> on </a:t>
            </a:r>
            <a:r>
              <a:rPr lang="en" sz="1000" u="sng">
                <a:solidFill>
                  <a:schemeClr val="accent5"/>
                </a:solidFill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flaticon.com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457" name="Google Shape;2457;p128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  <p:grpSp>
        <p:nvGrpSpPr>
          <p:cNvPr id="2458" name="Google Shape;2458;p128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2459" name="Google Shape;2459;p128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2460" name="Google Shape;2460;p128"/>
            <p:cNvPicPr preferRelativeResize="0"/>
            <p:nvPr/>
          </p:nvPicPr>
          <p:blipFill rotWithShape="1">
            <a:blip r:embed="rId8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5"/>
          <p:cNvSpPr txBox="1"/>
          <p:nvPr>
            <p:ph type="title"/>
          </p:nvPr>
        </p:nvSpPr>
        <p:spPr>
          <a:xfrm>
            <a:off x="311700" y="445025"/>
            <a:ext cx="6132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Control flow</a:t>
            </a:r>
            <a:endParaRPr/>
          </a:p>
        </p:txBody>
      </p:sp>
      <p:sp>
        <p:nvSpPr>
          <p:cNvPr id="227" name="Google Shape;227;p35"/>
          <p:cNvSpPr txBox="1"/>
          <p:nvPr>
            <p:ph idx="1" type="body"/>
          </p:nvPr>
        </p:nvSpPr>
        <p:spPr>
          <a:xfrm>
            <a:off x="311700" y="1152475"/>
            <a:ext cx="57942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Up until now, our programs never had to make a choice about anything</a:t>
            </a:r>
            <a:br>
              <a:rPr lang="en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Sometimes, we might want to display something different when the user enters a certain word or string of characters</a:t>
            </a:r>
            <a:br>
              <a:rPr lang="en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When and why would doing this be useful?</a:t>
            </a:r>
            <a:endParaRPr/>
          </a:p>
        </p:txBody>
      </p:sp>
      <p:pic>
        <p:nvPicPr>
          <p:cNvPr id="228" name="Google Shape;228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46525" y="1635550"/>
            <a:ext cx="1573525" cy="15735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9" name="Google Shape;229;p35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230" name="Google Shape;230;p35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231" name="Google Shape;231;p35"/>
            <p:cNvPicPr preferRelativeResize="0"/>
            <p:nvPr/>
          </p:nvPicPr>
          <p:blipFill rotWithShape="1">
            <a:blip r:embed="rId4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32" name="Google Shape;232;p35"/>
          <p:cNvGrpSpPr/>
          <p:nvPr/>
        </p:nvGrpSpPr>
        <p:grpSpPr>
          <a:xfrm>
            <a:off x="8329325" y="0"/>
            <a:ext cx="764100" cy="1042650"/>
            <a:chOff x="7362925" y="28900"/>
            <a:chExt cx="764100" cy="1042650"/>
          </a:xfrm>
        </p:grpSpPr>
        <p:pic>
          <p:nvPicPr>
            <p:cNvPr id="233" name="Google Shape;233;p35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7362925" y="240050"/>
              <a:ext cx="764100" cy="694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4" name="Google Shape;234;p35"/>
            <p:cNvSpPr txBox="1"/>
            <p:nvPr/>
          </p:nvSpPr>
          <p:spPr>
            <a:xfrm>
              <a:off x="7362925" y="28900"/>
              <a:ext cx="764100" cy="21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700">
                  <a:latin typeface="Roboto"/>
                  <a:ea typeface="Roboto"/>
                  <a:cs typeface="Roboto"/>
                  <a:sym typeface="Roboto"/>
                </a:rPr>
                <a:t>Play Video</a:t>
              </a:r>
              <a:endParaRPr b="1" sz="7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35" name="Google Shape;235;p35"/>
            <p:cNvSpPr txBox="1"/>
            <p:nvPr/>
          </p:nvSpPr>
          <p:spPr>
            <a:xfrm>
              <a:off x="7362925" y="860350"/>
              <a:ext cx="764100" cy="21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700">
                  <a:latin typeface="Roboto"/>
                  <a:ea typeface="Roboto"/>
                  <a:cs typeface="Roboto"/>
                  <a:sym typeface="Roboto"/>
                </a:rPr>
                <a:t>Slide 11 - 53 </a:t>
              </a:r>
              <a:endParaRPr b="1" sz="7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36" name="Google Shape;236;p35"/>
            <p:cNvSpPr txBox="1"/>
            <p:nvPr/>
          </p:nvSpPr>
          <p:spPr>
            <a:xfrm>
              <a:off x="7362925" y="582450"/>
              <a:ext cx="764100" cy="21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7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4</a:t>
              </a:r>
              <a:r>
                <a:rPr lang="en" sz="7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:57 min</a:t>
              </a:r>
              <a:endParaRPr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237" name="Google Shape;237;p35">
            <a:hlinkClick r:id="rId6"/>
          </p:cNvPr>
          <p:cNvSpPr/>
          <p:nvPr/>
        </p:nvSpPr>
        <p:spPr>
          <a:xfrm>
            <a:off x="8289575" y="82650"/>
            <a:ext cx="843600" cy="9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Control flow</a:t>
            </a:r>
            <a:endParaRPr/>
          </a:p>
        </p:txBody>
      </p:sp>
      <p:sp>
        <p:nvSpPr>
          <p:cNvPr id="243" name="Google Shape;243;p36"/>
          <p:cNvSpPr txBox="1"/>
          <p:nvPr>
            <p:ph idx="1" type="body"/>
          </p:nvPr>
        </p:nvSpPr>
        <p:spPr>
          <a:xfrm>
            <a:off x="311700" y="1152475"/>
            <a:ext cx="80985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Here are some examples of when changing the </a:t>
            </a:r>
            <a:r>
              <a:rPr b="1" lang="en">
                <a:solidFill>
                  <a:srgbClr val="E93761"/>
                </a:solidFill>
              </a:rPr>
              <a:t>flow</a:t>
            </a:r>
            <a:r>
              <a:rPr lang="en"/>
              <a:t> might be useful:</a:t>
            </a:r>
            <a:endParaRPr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Being able to recognise a user (for example, so we can show them the purchases they’ve made online)</a:t>
            </a:r>
            <a:endParaRPr sz="1600"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Recall and continue past interactions (for example, to continue a game at Level 5)</a:t>
            </a:r>
            <a:endParaRPr sz="1600"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Bring up customised displays and preferences (for example, show you a link to submit an assignment in your school management system)</a:t>
            </a:r>
            <a:endParaRPr sz="1600"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Apply specific rules and permissions (for example, only let teachers mark assignments) </a:t>
            </a:r>
            <a:endParaRPr sz="16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There are many different examples and situations where </a:t>
            </a:r>
            <a:r>
              <a:rPr b="1" lang="en">
                <a:solidFill>
                  <a:srgbClr val="E93761"/>
                </a:solidFill>
              </a:rPr>
              <a:t>control flow</a:t>
            </a:r>
            <a:r>
              <a:rPr lang="en"/>
              <a:t> is important</a:t>
            </a:r>
            <a:endParaRPr/>
          </a:p>
        </p:txBody>
      </p:sp>
      <p:grpSp>
        <p:nvGrpSpPr>
          <p:cNvPr id="244" name="Google Shape;244;p36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245" name="Google Shape;245;p36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246" name="Google Shape;246;p36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Flowcharts</a:t>
            </a:r>
            <a:endParaRPr/>
          </a:p>
        </p:txBody>
      </p:sp>
      <p:sp>
        <p:nvSpPr>
          <p:cNvPr id="252" name="Google Shape;252;p37"/>
          <p:cNvSpPr txBox="1"/>
          <p:nvPr>
            <p:ph idx="1" type="body"/>
          </p:nvPr>
        </p:nvSpPr>
        <p:spPr>
          <a:xfrm>
            <a:off x="311700" y="1152475"/>
            <a:ext cx="5720400" cy="3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 </a:t>
            </a:r>
            <a:r>
              <a:rPr b="1" lang="en">
                <a:solidFill>
                  <a:srgbClr val="E93761"/>
                </a:solidFill>
              </a:rPr>
              <a:t>flowchart</a:t>
            </a:r>
            <a:r>
              <a:rPr lang="en"/>
              <a:t> is a special type of diagram that is used by programmers to help them lay out their step-by-step design for their programs</a:t>
            </a:r>
            <a:br>
              <a:rPr lang="en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>
                <a:solidFill>
                  <a:srgbClr val="E93761"/>
                </a:solidFill>
              </a:rPr>
              <a:t>Flowcharts</a:t>
            </a:r>
            <a:r>
              <a:rPr lang="en"/>
              <a:t> help us better understand the way computers make "decisions" and how they act differently based on different choices</a:t>
            </a:r>
            <a:br>
              <a:rPr lang="en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>
                <a:solidFill>
                  <a:srgbClr val="E93761"/>
                </a:solidFill>
              </a:rPr>
              <a:t>Flowcharts</a:t>
            </a:r>
            <a:r>
              <a:rPr lang="en"/>
              <a:t> are written in English, and they often don’t use the same keywords as a programming language</a:t>
            </a:r>
            <a:endParaRPr/>
          </a:p>
        </p:txBody>
      </p:sp>
      <p:grpSp>
        <p:nvGrpSpPr>
          <p:cNvPr id="253" name="Google Shape;253;p37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254" name="Google Shape;254;p37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255" name="Google Shape;255;p37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56" name="Google Shape;256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85100" y="1522591"/>
            <a:ext cx="2098324" cy="2098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8"/>
          <p:cNvSpPr/>
          <p:nvPr/>
        </p:nvSpPr>
        <p:spPr>
          <a:xfrm>
            <a:off x="311700" y="1152475"/>
            <a:ext cx="4413600" cy="3643200"/>
          </a:xfrm>
          <a:prstGeom prst="roundRect">
            <a:avLst>
              <a:gd fmla="val 6453" name="adj"/>
            </a:avLst>
          </a:prstGeom>
          <a:solidFill>
            <a:srgbClr val="FAFAFA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62" name="Google Shape;262;p38"/>
          <p:cNvSpPr txBox="1"/>
          <p:nvPr>
            <p:ph type="title"/>
          </p:nvPr>
        </p:nvSpPr>
        <p:spPr>
          <a:xfrm>
            <a:off x="311700" y="445025"/>
            <a:ext cx="2769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Program example</a:t>
            </a:r>
            <a:endParaRPr/>
          </a:p>
        </p:txBody>
      </p:sp>
      <p:sp>
        <p:nvSpPr>
          <p:cNvPr id="263" name="Google Shape;263;p38"/>
          <p:cNvSpPr txBox="1"/>
          <p:nvPr>
            <p:ph idx="1" type="body"/>
          </p:nvPr>
        </p:nvSpPr>
        <p:spPr>
          <a:xfrm>
            <a:off x="383625" y="1222600"/>
            <a:ext cx="4341600" cy="320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from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time </a:t>
            </a: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import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sleep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name = </a:t>
            </a:r>
            <a:r>
              <a:rPr lang="en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>
                <a:solidFill>
                  <a:srgbClr val="A31515"/>
                </a:solidFill>
                <a:latin typeface="Roboto Mono"/>
                <a:ea typeface="Roboto Mono"/>
                <a:cs typeface="Roboto Mono"/>
                <a:sym typeface="Roboto Mono"/>
              </a:rPr>
              <a:t>"Please enter your name:"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sleep(</a:t>
            </a:r>
            <a:r>
              <a:rPr lang="en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5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>
                <a:solidFill>
                  <a:srgbClr val="A31515"/>
                </a:solidFill>
                <a:latin typeface="Roboto Mono"/>
                <a:ea typeface="Roboto Mono"/>
                <a:cs typeface="Roboto Mono"/>
                <a:sym typeface="Roboto Mono"/>
              </a:rPr>
              <a:t>"See ya later"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+ name)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64" name="Google Shape;264;p38"/>
          <p:cNvSpPr txBox="1"/>
          <p:nvPr>
            <p:ph idx="1" type="body"/>
          </p:nvPr>
        </p:nvSpPr>
        <p:spPr>
          <a:xfrm>
            <a:off x="4794900" y="1152475"/>
            <a:ext cx="40374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Suppose we have this program...</a:t>
            </a:r>
            <a:endParaRPr/>
          </a:p>
        </p:txBody>
      </p:sp>
      <p:grpSp>
        <p:nvGrpSpPr>
          <p:cNvPr id="265" name="Google Shape;265;p38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266" name="Google Shape;266;p38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267" name="Google Shape;267;p38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39"/>
          <p:cNvSpPr txBox="1"/>
          <p:nvPr>
            <p:ph type="title"/>
          </p:nvPr>
        </p:nvSpPr>
        <p:spPr>
          <a:xfrm>
            <a:off x="311700" y="445025"/>
            <a:ext cx="2769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Program example</a:t>
            </a:r>
            <a:endParaRPr/>
          </a:p>
        </p:txBody>
      </p:sp>
      <p:sp>
        <p:nvSpPr>
          <p:cNvPr id="273" name="Google Shape;273;p39"/>
          <p:cNvSpPr/>
          <p:nvPr/>
        </p:nvSpPr>
        <p:spPr>
          <a:xfrm>
            <a:off x="5528700" y="523675"/>
            <a:ext cx="1933500" cy="4833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Start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274" name="Google Shape;274;p39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275" name="Google Shape;275;p39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276" name="Google Shape;276;p39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77" name="Google Shape;277;p39"/>
          <p:cNvSpPr/>
          <p:nvPr/>
        </p:nvSpPr>
        <p:spPr>
          <a:xfrm>
            <a:off x="311700" y="1152475"/>
            <a:ext cx="4413600" cy="3643200"/>
          </a:xfrm>
          <a:prstGeom prst="roundRect">
            <a:avLst>
              <a:gd fmla="val 6453" name="adj"/>
            </a:avLst>
          </a:prstGeom>
          <a:solidFill>
            <a:srgbClr val="FAFAFA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78" name="Google Shape;278;p39"/>
          <p:cNvSpPr txBox="1"/>
          <p:nvPr>
            <p:ph idx="1" type="body"/>
          </p:nvPr>
        </p:nvSpPr>
        <p:spPr>
          <a:xfrm>
            <a:off x="383625" y="1222600"/>
            <a:ext cx="4341600" cy="320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from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time </a:t>
            </a: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import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sleep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name = </a:t>
            </a:r>
            <a:r>
              <a:rPr lang="en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>
                <a:solidFill>
                  <a:srgbClr val="A31515"/>
                </a:solidFill>
                <a:latin typeface="Roboto Mono"/>
                <a:ea typeface="Roboto Mono"/>
                <a:cs typeface="Roboto Mono"/>
                <a:sym typeface="Roboto Mono"/>
              </a:rPr>
              <a:t>"Please enter your name:"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sleep(</a:t>
            </a:r>
            <a:r>
              <a:rPr lang="en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5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>
                <a:solidFill>
                  <a:srgbClr val="A31515"/>
                </a:solidFill>
                <a:latin typeface="Roboto Mono"/>
                <a:ea typeface="Roboto Mono"/>
                <a:cs typeface="Roboto Mono"/>
                <a:sym typeface="Roboto Mono"/>
              </a:rPr>
              <a:t>"See ya later"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+ name)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40"/>
          <p:cNvSpPr txBox="1"/>
          <p:nvPr>
            <p:ph type="title"/>
          </p:nvPr>
        </p:nvSpPr>
        <p:spPr>
          <a:xfrm>
            <a:off x="311700" y="445025"/>
            <a:ext cx="2769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Program example</a:t>
            </a:r>
            <a:endParaRPr/>
          </a:p>
        </p:txBody>
      </p:sp>
      <p:sp>
        <p:nvSpPr>
          <p:cNvPr id="284" name="Google Shape;284;p40"/>
          <p:cNvSpPr/>
          <p:nvPr/>
        </p:nvSpPr>
        <p:spPr>
          <a:xfrm>
            <a:off x="5528700" y="523675"/>
            <a:ext cx="1933500" cy="4833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Start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285" name="Google Shape;285;p40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286" name="Google Shape;286;p40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287" name="Google Shape;287;p40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88" name="Google Shape;288;p40"/>
          <p:cNvSpPr/>
          <p:nvPr/>
        </p:nvSpPr>
        <p:spPr>
          <a:xfrm>
            <a:off x="311700" y="1152475"/>
            <a:ext cx="4413600" cy="3643200"/>
          </a:xfrm>
          <a:prstGeom prst="roundRect">
            <a:avLst>
              <a:gd fmla="val 6453" name="adj"/>
            </a:avLst>
          </a:prstGeom>
          <a:solidFill>
            <a:srgbClr val="FAFAFA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89" name="Google Shape;289;p40"/>
          <p:cNvSpPr txBox="1"/>
          <p:nvPr>
            <p:ph idx="1" type="body"/>
          </p:nvPr>
        </p:nvSpPr>
        <p:spPr>
          <a:xfrm>
            <a:off x="383625" y="1222600"/>
            <a:ext cx="4341600" cy="320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from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time </a:t>
            </a: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import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sleep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name = </a:t>
            </a:r>
            <a:r>
              <a:rPr lang="en">
                <a:solidFill>
                  <a:srgbClr val="9900FF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>
                <a:solidFill>
                  <a:srgbClr val="A31515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"Please enter your name:"</a:t>
            </a:r>
            <a:r>
              <a:rPr lang="en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>
              <a:solidFill>
                <a:schemeClr val="dk1"/>
              </a:solidFill>
              <a:highlight>
                <a:srgbClr val="FFFF00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sleep(</a:t>
            </a:r>
            <a:r>
              <a:rPr lang="en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5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>
                <a:solidFill>
                  <a:srgbClr val="A31515"/>
                </a:solidFill>
                <a:latin typeface="Roboto Mono"/>
                <a:ea typeface="Roboto Mono"/>
                <a:cs typeface="Roboto Mono"/>
                <a:sym typeface="Roboto Mono"/>
              </a:rPr>
              <a:t>"See ya later"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+ name)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41"/>
          <p:cNvSpPr txBox="1"/>
          <p:nvPr>
            <p:ph type="title"/>
          </p:nvPr>
        </p:nvSpPr>
        <p:spPr>
          <a:xfrm>
            <a:off x="311700" y="445025"/>
            <a:ext cx="2769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Program example</a:t>
            </a:r>
            <a:endParaRPr/>
          </a:p>
        </p:txBody>
      </p:sp>
      <p:sp>
        <p:nvSpPr>
          <p:cNvPr id="295" name="Google Shape;295;p41"/>
          <p:cNvSpPr/>
          <p:nvPr/>
        </p:nvSpPr>
        <p:spPr>
          <a:xfrm>
            <a:off x="5528700" y="523675"/>
            <a:ext cx="1933500" cy="4833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Start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96" name="Google Shape;296;p41"/>
          <p:cNvSpPr/>
          <p:nvPr/>
        </p:nvSpPr>
        <p:spPr>
          <a:xfrm>
            <a:off x="5528700" y="1291725"/>
            <a:ext cx="1933500" cy="721500"/>
          </a:xfrm>
          <a:prstGeom prst="parallelogram">
            <a:avLst>
              <a:gd fmla="val 25000" name="adj"/>
            </a:avLst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Ask user for name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297" name="Google Shape;297;p41"/>
          <p:cNvCxnSpPr>
            <a:stCxn id="295" idx="2"/>
            <a:endCxn id="296" idx="0"/>
          </p:cNvCxnSpPr>
          <p:nvPr/>
        </p:nvCxnSpPr>
        <p:spPr>
          <a:xfrm>
            <a:off x="6495450" y="1006975"/>
            <a:ext cx="0" cy="2847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grpSp>
        <p:nvGrpSpPr>
          <p:cNvPr id="298" name="Google Shape;298;p41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299" name="Google Shape;299;p41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300" name="Google Shape;300;p41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01" name="Google Shape;301;p41"/>
          <p:cNvSpPr/>
          <p:nvPr/>
        </p:nvSpPr>
        <p:spPr>
          <a:xfrm>
            <a:off x="311700" y="1152475"/>
            <a:ext cx="4413600" cy="3643200"/>
          </a:xfrm>
          <a:prstGeom prst="roundRect">
            <a:avLst>
              <a:gd fmla="val 6453" name="adj"/>
            </a:avLst>
          </a:prstGeom>
          <a:solidFill>
            <a:srgbClr val="FAFAFA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02" name="Google Shape;302;p41"/>
          <p:cNvSpPr txBox="1"/>
          <p:nvPr>
            <p:ph idx="1" type="body"/>
          </p:nvPr>
        </p:nvSpPr>
        <p:spPr>
          <a:xfrm>
            <a:off x="383625" y="1222600"/>
            <a:ext cx="4341600" cy="320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from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time </a:t>
            </a: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import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sleep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name = </a:t>
            </a:r>
            <a:r>
              <a:rPr lang="en">
                <a:solidFill>
                  <a:srgbClr val="9900FF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>
                <a:solidFill>
                  <a:srgbClr val="A31515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"Please enter your name:"</a:t>
            </a:r>
            <a:r>
              <a:rPr lang="en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>
              <a:solidFill>
                <a:schemeClr val="dk1"/>
              </a:solidFill>
              <a:highlight>
                <a:srgbClr val="FFFF00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sleep(</a:t>
            </a:r>
            <a:r>
              <a:rPr lang="en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5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>
                <a:solidFill>
                  <a:srgbClr val="A31515"/>
                </a:solidFill>
                <a:latin typeface="Roboto Mono"/>
                <a:ea typeface="Roboto Mono"/>
                <a:cs typeface="Roboto Mono"/>
                <a:sym typeface="Roboto Mono"/>
              </a:rPr>
              <a:t>"See ya later"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+ name)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42"/>
          <p:cNvSpPr txBox="1"/>
          <p:nvPr>
            <p:ph type="title"/>
          </p:nvPr>
        </p:nvSpPr>
        <p:spPr>
          <a:xfrm>
            <a:off x="311700" y="445025"/>
            <a:ext cx="2769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Program example</a:t>
            </a:r>
            <a:endParaRPr/>
          </a:p>
        </p:txBody>
      </p:sp>
      <p:sp>
        <p:nvSpPr>
          <p:cNvPr id="308" name="Google Shape;308;p42"/>
          <p:cNvSpPr/>
          <p:nvPr/>
        </p:nvSpPr>
        <p:spPr>
          <a:xfrm>
            <a:off x="5528700" y="523675"/>
            <a:ext cx="1933500" cy="4833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Start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9" name="Google Shape;309;p42"/>
          <p:cNvSpPr/>
          <p:nvPr/>
        </p:nvSpPr>
        <p:spPr>
          <a:xfrm>
            <a:off x="5528700" y="1291725"/>
            <a:ext cx="1933500" cy="721500"/>
          </a:xfrm>
          <a:prstGeom prst="parallelogram">
            <a:avLst>
              <a:gd fmla="val 25000" name="adj"/>
            </a:avLst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Ask user for name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310" name="Google Shape;310;p42"/>
          <p:cNvCxnSpPr>
            <a:stCxn id="308" idx="2"/>
            <a:endCxn id="309" idx="0"/>
          </p:cNvCxnSpPr>
          <p:nvPr/>
        </p:nvCxnSpPr>
        <p:spPr>
          <a:xfrm>
            <a:off x="6495450" y="1006975"/>
            <a:ext cx="0" cy="2847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grpSp>
        <p:nvGrpSpPr>
          <p:cNvPr id="311" name="Google Shape;311;p42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312" name="Google Shape;312;p42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313" name="Google Shape;313;p42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14" name="Google Shape;314;p42"/>
          <p:cNvSpPr/>
          <p:nvPr/>
        </p:nvSpPr>
        <p:spPr>
          <a:xfrm>
            <a:off x="311700" y="1152475"/>
            <a:ext cx="4413600" cy="3643200"/>
          </a:xfrm>
          <a:prstGeom prst="roundRect">
            <a:avLst>
              <a:gd fmla="val 6453" name="adj"/>
            </a:avLst>
          </a:prstGeom>
          <a:solidFill>
            <a:srgbClr val="FAFAFA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15" name="Google Shape;315;p42"/>
          <p:cNvSpPr txBox="1"/>
          <p:nvPr>
            <p:ph idx="1" type="body"/>
          </p:nvPr>
        </p:nvSpPr>
        <p:spPr>
          <a:xfrm>
            <a:off x="383625" y="1222600"/>
            <a:ext cx="4341600" cy="320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from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time </a:t>
            </a: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import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sleep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name = </a:t>
            </a:r>
            <a:r>
              <a:rPr lang="en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>
                <a:solidFill>
                  <a:srgbClr val="A31515"/>
                </a:solidFill>
                <a:latin typeface="Roboto Mono"/>
                <a:ea typeface="Roboto Mono"/>
                <a:cs typeface="Roboto Mono"/>
                <a:sym typeface="Roboto Mono"/>
              </a:rPr>
              <a:t>"Please enter your name:"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sleep(</a:t>
            </a:r>
            <a:r>
              <a:rPr lang="en">
                <a:solidFill>
                  <a:srgbClr val="6AA84F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5</a:t>
            </a:r>
            <a:r>
              <a:rPr lang="en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>
              <a:solidFill>
                <a:schemeClr val="dk1"/>
              </a:solidFill>
              <a:highlight>
                <a:srgbClr val="FFFF00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>
                <a:solidFill>
                  <a:srgbClr val="A31515"/>
                </a:solidFill>
                <a:latin typeface="Roboto Mono"/>
                <a:ea typeface="Roboto Mono"/>
                <a:cs typeface="Roboto Mono"/>
                <a:sym typeface="Roboto Mono"/>
              </a:rPr>
              <a:t>"See ya later"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+ name)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43"/>
          <p:cNvSpPr txBox="1"/>
          <p:nvPr>
            <p:ph type="title"/>
          </p:nvPr>
        </p:nvSpPr>
        <p:spPr>
          <a:xfrm>
            <a:off x="311700" y="445025"/>
            <a:ext cx="2769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Program example</a:t>
            </a:r>
            <a:endParaRPr/>
          </a:p>
        </p:txBody>
      </p:sp>
      <p:sp>
        <p:nvSpPr>
          <p:cNvPr id="321" name="Google Shape;321;p43"/>
          <p:cNvSpPr/>
          <p:nvPr/>
        </p:nvSpPr>
        <p:spPr>
          <a:xfrm>
            <a:off x="5528700" y="2297950"/>
            <a:ext cx="1933500" cy="6798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Wait 5 seconds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22" name="Google Shape;322;p43"/>
          <p:cNvSpPr/>
          <p:nvPr/>
        </p:nvSpPr>
        <p:spPr>
          <a:xfrm>
            <a:off x="5528700" y="523675"/>
            <a:ext cx="1933500" cy="4833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Start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23" name="Google Shape;323;p43"/>
          <p:cNvSpPr/>
          <p:nvPr/>
        </p:nvSpPr>
        <p:spPr>
          <a:xfrm>
            <a:off x="5528700" y="1291725"/>
            <a:ext cx="1933500" cy="721500"/>
          </a:xfrm>
          <a:prstGeom prst="parallelogram">
            <a:avLst>
              <a:gd fmla="val 25000" name="adj"/>
            </a:avLst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Ask user for name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324" name="Google Shape;324;p43"/>
          <p:cNvCxnSpPr>
            <a:stCxn id="322" idx="2"/>
            <a:endCxn id="323" idx="0"/>
          </p:cNvCxnSpPr>
          <p:nvPr/>
        </p:nvCxnSpPr>
        <p:spPr>
          <a:xfrm>
            <a:off x="6495450" y="1006975"/>
            <a:ext cx="0" cy="2847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25" name="Google Shape;325;p43"/>
          <p:cNvCxnSpPr>
            <a:stCxn id="323" idx="4"/>
            <a:endCxn id="321" idx="0"/>
          </p:cNvCxnSpPr>
          <p:nvPr/>
        </p:nvCxnSpPr>
        <p:spPr>
          <a:xfrm>
            <a:off x="6495450" y="2013225"/>
            <a:ext cx="0" cy="2847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grpSp>
        <p:nvGrpSpPr>
          <p:cNvPr id="326" name="Google Shape;326;p43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327" name="Google Shape;327;p43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328" name="Google Shape;328;p43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29" name="Google Shape;329;p43"/>
          <p:cNvSpPr/>
          <p:nvPr/>
        </p:nvSpPr>
        <p:spPr>
          <a:xfrm>
            <a:off x="311700" y="1152475"/>
            <a:ext cx="4413600" cy="3643200"/>
          </a:xfrm>
          <a:prstGeom prst="roundRect">
            <a:avLst>
              <a:gd fmla="val 6453" name="adj"/>
            </a:avLst>
          </a:prstGeom>
          <a:solidFill>
            <a:srgbClr val="FAFAFA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30" name="Google Shape;330;p43"/>
          <p:cNvSpPr txBox="1"/>
          <p:nvPr>
            <p:ph idx="1" type="body"/>
          </p:nvPr>
        </p:nvSpPr>
        <p:spPr>
          <a:xfrm>
            <a:off x="383625" y="1222600"/>
            <a:ext cx="4341600" cy="320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from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time </a:t>
            </a: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import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sleep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name = </a:t>
            </a:r>
            <a:r>
              <a:rPr lang="en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>
                <a:solidFill>
                  <a:srgbClr val="A31515"/>
                </a:solidFill>
                <a:latin typeface="Roboto Mono"/>
                <a:ea typeface="Roboto Mono"/>
                <a:cs typeface="Roboto Mono"/>
                <a:sym typeface="Roboto Mono"/>
              </a:rPr>
              <a:t>"Please enter your name:"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sleep(</a:t>
            </a:r>
            <a:r>
              <a:rPr lang="en">
                <a:solidFill>
                  <a:srgbClr val="6AA84F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5</a:t>
            </a:r>
            <a:r>
              <a:rPr lang="en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>
              <a:solidFill>
                <a:schemeClr val="dk1"/>
              </a:solidFill>
              <a:highlight>
                <a:srgbClr val="FFFF00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>
                <a:solidFill>
                  <a:srgbClr val="A31515"/>
                </a:solidFill>
                <a:latin typeface="Roboto Mono"/>
                <a:ea typeface="Roboto Mono"/>
                <a:cs typeface="Roboto Mono"/>
                <a:sym typeface="Roboto Mono"/>
              </a:rPr>
              <a:t>"See ya later"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+ name)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Previously, on CS in Schools...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115" name="Google Shape;115;p26"/>
          <p:cNvSpPr txBox="1"/>
          <p:nvPr>
            <p:ph idx="1" type="body"/>
          </p:nvPr>
        </p:nvSpPr>
        <p:spPr>
          <a:xfrm>
            <a:off x="311700" y="1152475"/>
            <a:ext cx="62823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Will</a:t>
            </a:r>
            <a:r>
              <a:rPr lang="en"/>
              <a:t> the following code run?</a:t>
            </a:r>
            <a:endParaRPr/>
          </a:p>
          <a:p>
            <a:pPr indent="457200" lvl="0" marL="0" rtl="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name 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"Enter your first name:"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16" name="Google Shape;116;p26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  <p:pic>
        <p:nvPicPr>
          <p:cNvPr id="117" name="Google Shape;11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90875" y="1211325"/>
            <a:ext cx="988525" cy="988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63925" y="1939388"/>
            <a:ext cx="988525" cy="988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90875" y="2676187"/>
            <a:ext cx="988525" cy="9885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0" name="Google Shape;120;p26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21" name="Google Shape;121;p26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22" name="Google Shape;122;p26"/>
            <p:cNvPicPr preferRelativeResize="0"/>
            <p:nvPr/>
          </p:nvPicPr>
          <p:blipFill rotWithShape="1">
            <a:blip r:embed="rId6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4"/>
          <p:cNvSpPr txBox="1"/>
          <p:nvPr>
            <p:ph type="title"/>
          </p:nvPr>
        </p:nvSpPr>
        <p:spPr>
          <a:xfrm>
            <a:off x="311700" y="445025"/>
            <a:ext cx="2769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Program example</a:t>
            </a:r>
            <a:endParaRPr/>
          </a:p>
        </p:txBody>
      </p:sp>
      <p:sp>
        <p:nvSpPr>
          <p:cNvPr id="336" name="Google Shape;336;p44"/>
          <p:cNvSpPr/>
          <p:nvPr/>
        </p:nvSpPr>
        <p:spPr>
          <a:xfrm>
            <a:off x="5528700" y="2297950"/>
            <a:ext cx="1933500" cy="6798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Wait 5 seconds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7" name="Google Shape;337;p44"/>
          <p:cNvSpPr/>
          <p:nvPr/>
        </p:nvSpPr>
        <p:spPr>
          <a:xfrm>
            <a:off x="5528700" y="523675"/>
            <a:ext cx="1933500" cy="4833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Start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8" name="Google Shape;338;p44"/>
          <p:cNvSpPr/>
          <p:nvPr/>
        </p:nvSpPr>
        <p:spPr>
          <a:xfrm>
            <a:off x="5528700" y="1291725"/>
            <a:ext cx="1933500" cy="721500"/>
          </a:xfrm>
          <a:prstGeom prst="parallelogram">
            <a:avLst>
              <a:gd fmla="val 25000" name="adj"/>
            </a:avLst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Ask user for name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339" name="Google Shape;339;p44"/>
          <p:cNvCxnSpPr>
            <a:stCxn id="337" idx="2"/>
            <a:endCxn id="338" idx="0"/>
          </p:cNvCxnSpPr>
          <p:nvPr/>
        </p:nvCxnSpPr>
        <p:spPr>
          <a:xfrm>
            <a:off x="6495450" y="1006975"/>
            <a:ext cx="0" cy="2847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40" name="Google Shape;340;p44"/>
          <p:cNvCxnSpPr>
            <a:stCxn id="338" idx="4"/>
            <a:endCxn id="336" idx="0"/>
          </p:cNvCxnSpPr>
          <p:nvPr/>
        </p:nvCxnSpPr>
        <p:spPr>
          <a:xfrm>
            <a:off x="6495450" y="2013225"/>
            <a:ext cx="0" cy="2847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grpSp>
        <p:nvGrpSpPr>
          <p:cNvPr id="341" name="Google Shape;341;p44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342" name="Google Shape;342;p44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343" name="Google Shape;343;p44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44" name="Google Shape;344;p44"/>
          <p:cNvSpPr/>
          <p:nvPr/>
        </p:nvSpPr>
        <p:spPr>
          <a:xfrm>
            <a:off x="311700" y="1152475"/>
            <a:ext cx="4413600" cy="3643200"/>
          </a:xfrm>
          <a:prstGeom prst="roundRect">
            <a:avLst>
              <a:gd fmla="val 6453" name="adj"/>
            </a:avLst>
          </a:prstGeom>
          <a:solidFill>
            <a:srgbClr val="FAFAFA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45" name="Google Shape;345;p44"/>
          <p:cNvSpPr txBox="1"/>
          <p:nvPr>
            <p:ph idx="1" type="body"/>
          </p:nvPr>
        </p:nvSpPr>
        <p:spPr>
          <a:xfrm>
            <a:off x="383625" y="1222600"/>
            <a:ext cx="4341600" cy="320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from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time </a:t>
            </a: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import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sleep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name = </a:t>
            </a:r>
            <a:r>
              <a:rPr lang="en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>
                <a:solidFill>
                  <a:srgbClr val="A31515"/>
                </a:solidFill>
                <a:latin typeface="Roboto Mono"/>
                <a:ea typeface="Roboto Mono"/>
                <a:cs typeface="Roboto Mono"/>
                <a:sym typeface="Roboto Mono"/>
              </a:rPr>
              <a:t>"Please enter your name:"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sleep(</a:t>
            </a:r>
            <a:r>
              <a:rPr lang="en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5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9900FF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>
                <a:solidFill>
                  <a:srgbClr val="A31515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"See ya later"</a:t>
            </a:r>
            <a:r>
              <a:rPr lang="en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 + name)</a:t>
            </a:r>
            <a:endParaRPr>
              <a:solidFill>
                <a:schemeClr val="dk1"/>
              </a:solidFill>
              <a:highlight>
                <a:srgbClr val="FFFF00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45"/>
          <p:cNvSpPr txBox="1"/>
          <p:nvPr>
            <p:ph type="title"/>
          </p:nvPr>
        </p:nvSpPr>
        <p:spPr>
          <a:xfrm>
            <a:off x="311700" y="445025"/>
            <a:ext cx="2769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Program example</a:t>
            </a:r>
            <a:endParaRPr/>
          </a:p>
        </p:txBody>
      </p:sp>
      <p:sp>
        <p:nvSpPr>
          <p:cNvPr id="351" name="Google Shape;351;p45"/>
          <p:cNvSpPr/>
          <p:nvPr/>
        </p:nvSpPr>
        <p:spPr>
          <a:xfrm>
            <a:off x="5528700" y="2297950"/>
            <a:ext cx="1933500" cy="6798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Wait 5 seconds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52" name="Google Shape;352;p45"/>
          <p:cNvSpPr/>
          <p:nvPr/>
        </p:nvSpPr>
        <p:spPr>
          <a:xfrm>
            <a:off x="5528700" y="523675"/>
            <a:ext cx="1933500" cy="4833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Start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53" name="Google Shape;353;p45"/>
          <p:cNvSpPr/>
          <p:nvPr/>
        </p:nvSpPr>
        <p:spPr>
          <a:xfrm>
            <a:off x="5528700" y="1291725"/>
            <a:ext cx="1933500" cy="721500"/>
          </a:xfrm>
          <a:prstGeom prst="parallelogram">
            <a:avLst>
              <a:gd fmla="val 25000" name="adj"/>
            </a:avLst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Ask user for name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354" name="Google Shape;354;p45"/>
          <p:cNvCxnSpPr>
            <a:stCxn id="352" idx="2"/>
            <a:endCxn id="353" idx="0"/>
          </p:cNvCxnSpPr>
          <p:nvPr/>
        </p:nvCxnSpPr>
        <p:spPr>
          <a:xfrm>
            <a:off x="6495450" y="1006975"/>
            <a:ext cx="0" cy="2847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55" name="Google Shape;355;p45"/>
          <p:cNvCxnSpPr>
            <a:stCxn id="353" idx="4"/>
            <a:endCxn id="351" idx="0"/>
          </p:cNvCxnSpPr>
          <p:nvPr/>
        </p:nvCxnSpPr>
        <p:spPr>
          <a:xfrm>
            <a:off x="6495450" y="2013225"/>
            <a:ext cx="0" cy="2847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56" name="Google Shape;356;p45"/>
          <p:cNvCxnSpPr>
            <a:stCxn id="351" idx="2"/>
            <a:endCxn id="357" idx="0"/>
          </p:cNvCxnSpPr>
          <p:nvPr/>
        </p:nvCxnSpPr>
        <p:spPr>
          <a:xfrm>
            <a:off x="6495450" y="2977750"/>
            <a:ext cx="0" cy="2847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57" name="Google Shape;357;p45"/>
          <p:cNvSpPr/>
          <p:nvPr/>
        </p:nvSpPr>
        <p:spPr>
          <a:xfrm>
            <a:off x="5528700" y="3262475"/>
            <a:ext cx="1933500" cy="721500"/>
          </a:xfrm>
          <a:prstGeom prst="parallelogram">
            <a:avLst>
              <a:gd fmla="val 25000" name="adj"/>
            </a:avLst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Display "See ya later ", name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358" name="Google Shape;358;p45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359" name="Google Shape;359;p45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360" name="Google Shape;360;p45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61" name="Google Shape;361;p45"/>
          <p:cNvSpPr/>
          <p:nvPr/>
        </p:nvSpPr>
        <p:spPr>
          <a:xfrm>
            <a:off x="311700" y="1152475"/>
            <a:ext cx="4413600" cy="3643200"/>
          </a:xfrm>
          <a:prstGeom prst="roundRect">
            <a:avLst>
              <a:gd fmla="val 6453" name="adj"/>
            </a:avLst>
          </a:prstGeom>
          <a:solidFill>
            <a:srgbClr val="FAFAFA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62" name="Google Shape;362;p45"/>
          <p:cNvSpPr txBox="1"/>
          <p:nvPr>
            <p:ph idx="1" type="body"/>
          </p:nvPr>
        </p:nvSpPr>
        <p:spPr>
          <a:xfrm>
            <a:off x="383625" y="1222600"/>
            <a:ext cx="4341600" cy="320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from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time </a:t>
            </a: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import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sleep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name = </a:t>
            </a:r>
            <a:r>
              <a:rPr lang="en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>
                <a:solidFill>
                  <a:srgbClr val="A31515"/>
                </a:solidFill>
                <a:latin typeface="Roboto Mono"/>
                <a:ea typeface="Roboto Mono"/>
                <a:cs typeface="Roboto Mono"/>
                <a:sym typeface="Roboto Mono"/>
              </a:rPr>
              <a:t>"Please enter your name:"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sleep(</a:t>
            </a:r>
            <a:r>
              <a:rPr lang="en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5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9900FF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>
                <a:solidFill>
                  <a:srgbClr val="A31515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"See ya later"</a:t>
            </a:r>
            <a:r>
              <a:rPr lang="en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 + name)</a:t>
            </a:r>
            <a:endParaRPr>
              <a:solidFill>
                <a:schemeClr val="dk1"/>
              </a:solidFill>
              <a:highlight>
                <a:srgbClr val="FFFF00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6"/>
          <p:cNvSpPr txBox="1"/>
          <p:nvPr>
            <p:ph type="title"/>
          </p:nvPr>
        </p:nvSpPr>
        <p:spPr>
          <a:xfrm>
            <a:off x="311700" y="445025"/>
            <a:ext cx="2769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Program example</a:t>
            </a:r>
            <a:endParaRPr/>
          </a:p>
        </p:txBody>
      </p:sp>
      <p:sp>
        <p:nvSpPr>
          <p:cNvPr id="368" name="Google Shape;368;p46"/>
          <p:cNvSpPr/>
          <p:nvPr/>
        </p:nvSpPr>
        <p:spPr>
          <a:xfrm>
            <a:off x="5528700" y="2297950"/>
            <a:ext cx="1933500" cy="6798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Wait 5 seconds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69" name="Google Shape;369;p46"/>
          <p:cNvSpPr/>
          <p:nvPr/>
        </p:nvSpPr>
        <p:spPr>
          <a:xfrm>
            <a:off x="5528700" y="523675"/>
            <a:ext cx="1933500" cy="4833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Start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70" name="Google Shape;370;p46"/>
          <p:cNvSpPr/>
          <p:nvPr/>
        </p:nvSpPr>
        <p:spPr>
          <a:xfrm>
            <a:off x="5528700" y="1291725"/>
            <a:ext cx="1933500" cy="721500"/>
          </a:xfrm>
          <a:prstGeom prst="parallelogram">
            <a:avLst>
              <a:gd fmla="val 25000" name="adj"/>
            </a:avLst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Ask user for name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371" name="Google Shape;371;p46"/>
          <p:cNvCxnSpPr>
            <a:stCxn id="369" idx="2"/>
            <a:endCxn id="370" idx="0"/>
          </p:cNvCxnSpPr>
          <p:nvPr/>
        </p:nvCxnSpPr>
        <p:spPr>
          <a:xfrm>
            <a:off x="6495450" y="1006975"/>
            <a:ext cx="0" cy="2847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72" name="Google Shape;372;p46"/>
          <p:cNvCxnSpPr>
            <a:stCxn id="370" idx="4"/>
            <a:endCxn id="368" idx="0"/>
          </p:cNvCxnSpPr>
          <p:nvPr/>
        </p:nvCxnSpPr>
        <p:spPr>
          <a:xfrm>
            <a:off x="6495450" y="2013225"/>
            <a:ext cx="0" cy="2847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73" name="Google Shape;373;p46"/>
          <p:cNvCxnSpPr>
            <a:stCxn id="368" idx="2"/>
            <a:endCxn id="374" idx="0"/>
          </p:cNvCxnSpPr>
          <p:nvPr/>
        </p:nvCxnSpPr>
        <p:spPr>
          <a:xfrm>
            <a:off x="6495450" y="2977750"/>
            <a:ext cx="0" cy="2847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75" name="Google Shape;375;p46"/>
          <p:cNvSpPr/>
          <p:nvPr/>
        </p:nvSpPr>
        <p:spPr>
          <a:xfrm>
            <a:off x="5528700" y="4227075"/>
            <a:ext cx="1933500" cy="4833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End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376" name="Google Shape;376;p46"/>
          <p:cNvCxnSpPr>
            <a:stCxn id="374" idx="4"/>
            <a:endCxn id="375" idx="0"/>
          </p:cNvCxnSpPr>
          <p:nvPr/>
        </p:nvCxnSpPr>
        <p:spPr>
          <a:xfrm>
            <a:off x="6495450" y="3983975"/>
            <a:ext cx="0" cy="2430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74" name="Google Shape;374;p46"/>
          <p:cNvSpPr/>
          <p:nvPr/>
        </p:nvSpPr>
        <p:spPr>
          <a:xfrm>
            <a:off x="5528700" y="3262475"/>
            <a:ext cx="1933500" cy="721500"/>
          </a:xfrm>
          <a:prstGeom prst="parallelogram">
            <a:avLst>
              <a:gd fmla="val 25000" name="adj"/>
            </a:avLst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Display "See ya later ", name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377" name="Google Shape;377;p46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378" name="Google Shape;378;p46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379" name="Google Shape;379;p46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80" name="Google Shape;380;p46"/>
          <p:cNvSpPr/>
          <p:nvPr/>
        </p:nvSpPr>
        <p:spPr>
          <a:xfrm>
            <a:off x="311700" y="1152475"/>
            <a:ext cx="4413600" cy="3643200"/>
          </a:xfrm>
          <a:prstGeom prst="roundRect">
            <a:avLst>
              <a:gd fmla="val 6453" name="adj"/>
            </a:avLst>
          </a:prstGeom>
          <a:solidFill>
            <a:srgbClr val="FAFAFA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81" name="Google Shape;381;p46"/>
          <p:cNvSpPr txBox="1"/>
          <p:nvPr>
            <p:ph idx="1" type="body"/>
          </p:nvPr>
        </p:nvSpPr>
        <p:spPr>
          <a:xfrm>
            <a:off x="383625" y="1222600"/>
            <a:ext cx="4341600" cy="320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from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time </a:t>
            </a: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import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sleep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name = </a:t>
            </a:r>
            <a:r>
              <a:rPr lang="en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>
                <a:solidFill>
                  <a:srgbClr val="A31515"/>
                </a:solidFill>
                <a:latin typeface="Roboto Mono"/>
                <a:ea typeface="Roboto Mono"/>
                <a:cs typeface="Roboto Mono"/>
                <a:sym typeface="Roboto Mono"/>
              </a:rPr>
              <a:t>"Please enter your name:"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sleep(</a:t>
            </a:r>
            <a:r>
              <a:rPr lang="en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5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>
                <a:solidFill>
                  <a:srgbClr val="A31515"/>
                </a:solidFill>
                <a:latin typeface="Roboto Mono"/>
                <a:ea typeface="Roboto Mono"/>
                <a:cs typeface="Roboto Mono"/>
                <a:sym typeface="Roboto Mono"/>
              </a:rPr>
              <a:t>"See ya later"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+ name)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47"/>
          <p:cNvSpPr txBox="1"/>
          <p:nvPr>
            <p:ph type="title"/>
          </p:nvPr>
        </p:nvSpPr>
        <p:spPr>
          <a:xfrm>
            <a:off x="311700" y="445025"/>
            <a:ext cx="283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Program example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7" name="Google Shape;387;p47"/>
          <p:cNvSpPr/>
          <p:nvPr/>
        </p:nvSpPr>
        <p:spPr>
          <a:xfrm>
            <a:off x="985225" y="2386155"/>
            <a:ext cx="592800" cy="483300"/>
          </a:xfrm>
          <a:prstGeom prst="roundRect">
            <a:avLst>
              <a:gd fmla="val 16667" name="adj"/>
            </a:avLst>
          </a:prstGeom>
          <a:solidFill>
            <a:srgbClr val="30DDAE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88" name="Google Shape;388;p47"/>
          <p:cNvSpPr txBox="1"/>
          <p:nvPr>
            <p:ph idx="1" type="body"/>
          </p:nvPr>
        </p:nvSpPr>
        <p:spPr>
          <a:xfrm>
            <a:off x="1664891" y="2297975"/>
            <a:ext cx="2830200" cy="67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This symbol represents the </a:t>
            </a:r>
            <a:r>
              <a:rPr b="1" lang="en" sz="1400">
                <a:solidFill>
                  <a:srgbClr val="E93761"/>
                </a:solidFill>
              </a:rPr>
              <a:t>start</a:t>
            </a:r>
            <a:r>
              <a:rPr lang="en" sz="1400"/>
              <a:t> and </a:t>
            </a:r>
            <a:r>
              <a:rPr b="1" lang="en" sz="1400">
                <a:solidFill>
                  <a:srgbClr val="E93761"/>
                </a:solidFill>
              </a:rPr>
              <a:t>end</a:t>
            </a:r>
            <a:r>
              <a:rPr lang="en" sz="1400"/>
              <a:t> points of the program.</a:t>
            </a:r>
            <a:endParaRPr sz="1400"/>
          </a:p>
        </p:txBody>
      </p:sp>
      <p:sp>
        <p:nvSpPr>
          <p:cNvPr id="389" name="Google Shape;389;p47"/>
          <p:cNvSpPr/>
          <p:nvPr/>
        </p:nvSpPr>
        <p:spPr>
          <a:xfrm>
            <a:off x="5528700" y="2297950"/>
            <a:ext cx="1933500" cy="6798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Wait 5 seconds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90" name="Google Shape;390;p47"/>
          <p:cNvSpPr/>
          <p:nvPr/>
        </p:nvSpPr>
        <p:spPr>
          <a:xfrm>
            <a:off x="5528700" y="523675"/>
            <a:ext cx="1933500" cy="483300"/>
          </a:xfrm>
          <a:prstGeom prst="roundRect">
            <a:avLst>
              <a:gd fmla="val 16667" name="adj"/>
            </a:avLst>
          </a:prstGeom>
          <a:solidFill>
            <a:srgbClr val="30DDAE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Start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91" name="Google Shape;391;p47"/>
          <p:cNvSpPr/>
          <p:nvPr/>
        </p:nvSpPr>
        <p:spPr>
          <a:xfrm>
            <a:off x="5528700" y="1291725"/>
            <a:ext cx="1933500" cy="721500"/>
          </a:xfrm>
          <a:prstGeom prst="parallelogram">
            <a:avLst>
              <a:gd fmla="val 25000" name="adj"/>
            </a:avLst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Ask user for name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392" name="Google Shape;392;p47"/>
          <p:cNvCxnSpPr>
            <a:stCxn id="390" idx="2"/>
            <a:endCxn id="391" idx="0"/>
          </p:cNvCxnSpPr>
          <p:nvPr/>
        </p:nvCxnSpPr>
        <p:spPr>
          <a:xfrm>
            <a:off x="6495450" y="1006975"/>
            <a:ext cx="0" cy="2847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93" name="Google Shape;393;p47"/>
          <p:cNvCxnSpPr>
            <a:stCxn id="391" idx="4"/>
            <a:endCxn id="389" idx="0"/>
          </p:cNvCxnSpPr>
          <p:nvPr/>
        </p:nvCxnSpPr>
        <p:spPr>
          <a:xfrm>
            <a:off x="6495450" y="2013225"/>
            <a:ext cx="0" cy="2847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94" name="Google Shape;394;p47"/>
          <p:cNvCxnSpPr>
            <a:stCxn id="389" idx="2"/>
            <a:endCxn id="395" idx="0"/>
          </p:cNvCxnSpPr>
          <p:nvPr/>
        </p:nvCxnSpPr>
        <p:spPr>
          <a:xfrm>
            <a:off x="6495450" y="2977750"/>
            <a:ext cx="0" cy="2847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96" name="Google Shape;396;p47"/>
          <p:cNvSpPr/>
          <p:nvPr/>
        </p:nvSpPr>
        <p:spPr>
          <a:xfrm>
            <a:off x="5528700" y="4227075"/>
            <a:ext cx="1933500" cy="483300"/>
          </a:xfrm>
          <a:prstGeom prst="roundRect">
            <a:avLst>
              <a:gd fmla="val 16667" name="adj"/>
            </a:avLst>
          </a:prstGeom>
          <a:solidFill>
            <a:srgbClr val="30DDAE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End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397" name="Google Shape;397;p47"/>
          <p:cNvCxnSpPr>
            <a:stCxn id="395" idx="4"/>
            <a:endCxn id="396" idx="0"/>
          </p:cNvCxnSpPr>
          <p:nvPr/>
        </p:nvCxnSpPr>
        <p:spPr>
          <a:xfrm>
            <a:off x="6495450" y="3983975"/>
            <a:ext cx="0" cy="2430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95" name="Google Shape;395;p47"/>
          <p:cNvSpPr/>
          <p:nvPr/>
        </p:nvSpPr>
        <p:spPr>
          <a:xfrm>
            <a:off x="5528700" y="3262475"/>
            <a:ext cx="1933500" cy="721500"/>
          </a:xfrm>
          <a:prstGeom prst="parallelogram">
            <a:avLst>
              <a:gd fmla="val 25000" name="adj"/>
            </a:avLst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Display "See ya later ", name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398" name="Google Shape;398;p47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399" name="Google Shape;399;p47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400" name="Google Shape;400;p47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48"/>
          <p:cNvSpPr txBox="1"/>
          <p:nvPr>
            <p:ph type="title"/>
          </p:nvPr>
        </p:nvSpPr>
        <p:spPr>
          <a:xfrm>
            <a:off x="311700" y="445025"/>
            <a:ext cx="283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Program example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6" name="Google Shape;406;p48"/>
          <p:cNvSpPr txBox="1"/>
          <p:nvPr>
            <p:ph idx="1" type="body"/>
          </p:nvPr>
        </p:nvSpPr>
        <p:spPr>
          <a:xfrm>
            <a:off x="1667850" y="2297975"/>
            <a:ext cx="2830200" cy="184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This symbol represents </a:t>
            </a:r>
            <a:r>
              <a:rPr b="1" lang="en" sz="1400">
                <a:solidFill>
                  <a:srgbClr val="E93761"/>
                </a:solidFill>
              </a:rPr>
              <a:t>getting input or producing output</a:t>
            </a:r>
            <a:r>
              <a:rPr lang="en" sz="1400"/>
              <a:t> </a:t>
            </a:r>
            <a:endParaRPr sz="14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400"/>
              <a:t>Examples include: </a:t>
            </a:r>
            <a:br>
              <a:rPr lang="en" sz="1400"/>
            </a:br>
            <a:r>
              <a:rPr lang="en" sz="1400"/>
              <a:t>• the user typing something in</a:t>
            </a:r>
            <a:br>
              <a:rPr lang="en" sz="1400"/>
            </a:br>
            <a:r>
              <a:rPr lang="en" sz="1400"/>
              <a:t>• retrieving data from the internet</a:t>
            </a:r>
            <a:br>
              <a:rPr lang="en" sz="1400"/>
            </a:br>
            <a:r>
              <a:rPr lang="en" sz="1400"/>
              <a:t>• displaying text on the screen</a:t>
            </a:r>
            <a:endParaRPr sz="1400"/>
          </a:p>
        </p:txBody>
      </p:sp>
      <p:sp>
        <p:nvSpPr>
          <p:cNvPr id="407" name="Google Shape;407;p48"/>
          <p:cNvSpPr/>
          <p:nvPr/>
        </p:nvSpPr>
        <p:spPr>
          <a:xfrm>
            <a:off x="902875" y="2386150"/>
            <a:ext cx="757500" cy="483300"/>
          </a:xfrm>
          <a:prstGeom prst="parallelogram">
            <a:avLst>
              <a:gd fmla="val 25000" name="adj"/>
            </a:avLst>
          </a:prstGeom>
          <a:solidFill>
            <a:srgbClr val="F48FB1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08" name="Google Shape;408;p48"/>
          <p:cNvSpPr/>
          <p:nvPr/>
        </p:nvSpPr>
        <p:spPr>
          <a:xfrm>
            <a:off x="5528700" y="2297950"/>
            <a:ext cx="1933500" cy="6798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Wait 5 seconds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09" name="Google Shape;409;p48"/>
          <p:cNvSpPr/>
          <p:nvPr/>
        </p:nvSpPr>
        <p:spPr>
          <a:xfrm>
            <a:off x="5528700" y="523675"/>
            <a:ext cx="1933500" cy="4833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Start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10" name="Google Shape;410;p48"/>
          <p:cNvSpPr/>
          <p:nvPr/>
        </p:nvSpPr>
        <p:spPr>
          <a:xfrm>
            <a:off x="5528700" y="1291725"/>
            <a:ext cx="1933500" cy="721500"/>
          </a:xfrm>
          <a:prstGeom prst="parallelogram">
            <a:avLst>
              <a:gd fmla="val 25000" name="adj"/>
            </a:avLst>
          </a:prstGeom>
          <a:solidFill>
            <a:srgbClr val="F48FB1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Ask user for name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411" name="Google Shape;411;p48"/>
          <p:cNvCxnSpPr>
            <a:stCxn id="409" idx="2"/>
            <a:endCxn id="410" idx="0"/>
          </p:cNvCxnSpPr>
          <p:nvPr/>
        </p:nvCxnSpPr>
        <p:spPr>
          <a:xfrm>
            <a:off x="6495450" y="1006975"/>
            <a:ext cx="0" cy="2847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12" name="Google Shape;412;p48"/>
          <p:cNvCxnSpPr>
            <a:stCxn id="410" idx="4"/>
            <a:endCxn id="408" idx="0"/>
          </p:cNvCxnSpPr>
          <p:nvPr/>
        </p:nvCxnSpPr>
        <p:spPr>
          <a:xfrm>
            <a:off x="6495450" y="2013225"/>
            <a:ext cx="0" cy="2847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13" name="Google Shape;413;p48"/>
          <p:cNvCxnSpPr>
            <a:stCxn id="408" idx="2"/>
            <a:endCxn id="414" idx="0"/>
          </p:cNvCxnSpPr>
          <p:nvPr/>
        </p:nvCxnSpPr>
        <p:spPr>
          <a:xfrm>
            <a:off x="6495450" y="2977750"/>
            <a:ext cx="0" cy="2847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15" name="Google Shape;415;p48"/>
          <p:cNvSpPr/>
          <p:nvPr/>
        </p:nvSpPr>
        <p:spPr>
          <a:xfrm>
            <a:off x="5528700" y="4227075"/>
            <a:ext cx="1933500" cy="4833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End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416" name="Google Shape;416;p48"/>
          <p:cNvCxnSpPr>
            <a:stCxn id="414" idx="4"/>
            <a:endCxn id="415" idx="0"/>
          </p:cNvCxnSpPr>
          <p:nvPr/>
        </p:nvCxnSpPr>
        <p:spPr>
          <a:xfrm>
            <a:off x="6495450" y="3983975"/>
            <a:ext cx="0" cy="2430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14" name="Google Shape;414;p48"/>
          <p:cNvSpPr/>
          <p:nvPr/>
        </p:nvSpPr>
        <p:spPr>
          <a:xfrm>
            <a:off x="5528700" y="3262475"/>
            <a:ext cx="1933500" cy="721500"/>
          </a:xfrm>
          <a:prstGeom prst="parallelogram">
            <a:avLst>
              <a:gd fmla="val 25000" name="adj"/>
            </a:avLst>
          </a:prstGeom>
          <a:solidFill>
            <a:srgbClr val="F48FB1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Display "See ya later ", name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417" name="Google Shape;417;p48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418" name="Google Shape;418;p48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419" name="Google Shape;419;p48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49"/>
          <p:cNvSpPr txBox="1"/>
          <p:nvPr>
            <p:ph type="title"/>
          </p:nvPr>
        </p:nvSpPr>
        <p:spPr>
          <a:xfrm>
            <a:off x="311700" y="445025"/>
            <a:ext cx="283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Program example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5" name="Google Shape;425;p49"/>
          <p:cNvSpPr txBox="1"/>
          <p:nvPr>
            <p:ph idx="1" type="body"/>
          </p:nvPr>
        </p:nvSpPr>
        <p:spPr>
          <a:xfrm>
            <a:off x="1667850" y="2297975"/>
            <a:ext cx="2830200" cy="122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This symbol represents steps where the program </a:t>
            </a:r>
            <a:r>
              <a:rPr b="1" lang="en" sz="1400">
                <a:solidFill>
                  <a:srgbClr val="E93761"/>
                </a:solidFill>
              </a:rPr>
              <a:t>actually needs to do something</a:t>
            </a:r>
            <a:r>
              <a:rPr lang="en" sz="1400"/>
              <a:t> with the information. </a:t>
            </a:r>
            <a:endParaRPr sz="14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400"/>
              <a:t>You can see that it’s normal in flowcharts to use English words like "Wait" rather than Python code words like </a:t>
            </a: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sleep()</a:t>
            </a:r>
            <a:endParaRPr sz="14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26" name="Google Shape;426;p49"/>
          <p:cNvSpPr/>
          <p:nvPr/>
        </p:nvSpPr>
        <p:spPr>
          <a:xfrm>
            <a:off x="952525" y="2387443"/>
            <a:ext cx="658200" cy="483300"/>
          </a:xfrm>
          <a:prstGeom prst="rect">
            <a:avLst/>
          </a:prstGeom>
          <a:solidFill>
            <a:schemeClr val="accent6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27" name="Google Shape;427;p49"/>
          <p:cNvSpPr/>
          <p:nvPr/>
        </p:nvSpPr>
        <p:spPr>
          <a:xfrm>
            <a:off x="5528700" y="2297950"/>
            <a:ext cx="1933500" cy="679800"/>
          </a:xfrm>
          <a:prstGeom prst="rect">
            <a:avLst/>
          </a:prstGeom>
          <a:solidFill>
            <a:srgbClr val="EEFF41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Wait 5 seconds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28" name="Google Shape;428;p49"/>
          <p:cNvSpPr/>
          <p:nvPr/>
        </p:nvSpPr>
        <p:spPr>
          <a:xfrm>
            <a:off x="5528700" y="523675"/>
            <a:ext cx="1933500" cy="4833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Start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29" name="Google Shape;429;p49"/>
          <p:cNvSpPr/>
          <p:nvPr/>
        </p:nvSpPr>
        <p:spPr>
          <a:xfrm>
            <a:off x="5528700" y="1291725"/>
            <a:ext cx="1933500" cy="721500"/>
          </a:xfrm>
          <a:prstGeom prst="parallelogram">
            <a:avLst>
              <a:gd fmla="val 25000" name="adj"/>
            </a:avLst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Ask user for name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430" name="Google Shape;430;p49"/>
          <p:cNvCxnSpPr>
            <a:stCxn id="428" idx="2"/>
            <a:endCxn id="429" idx="0"/>
          </p:cNvCxnSpPr>
          <p:nvPr/>
        </p:nvCxnSpPr>
        <p:spPr>
          <a:xfrm>
            <a:off x="6495450" y="1006975"/>
            <a:ext cx="0" cy="2847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31" name="Google Shape;431;p49"/>
          <p:cNvCxnSpPr>
            <a:stCxn id="429" idx="4"/>
            <a:endCxn id="427" idx="0"/>
          </p:cNvCxnSpPr>
          <p:nvPr/>
        </p:nvCxnSpPr>
        <p:spPr>
          <a:xfrm>
            <a:off x="6495450" y="2013225"/>
            <a:ext cx="0" cy="2847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32" name="Google Shape;432;p49"/>
          <p:cNvCxnSpPr>
            <a:stCxn id="427" idx="2"/>
            <a:endCxn id="433" idx="0"/>
          </p:cNvCxnSpPr>
          <p:nvPr/>
        </p:nvCxnSpPr>
        <p:spPr>
          <a:xfrm>
            <a:off x="6495450" y="2977750"/>
            <a:ext cx="0" cy="2847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34" name="Google Shape;434;p49"/>
          <p:cNvSpPr/>
          <p:nvPr/>
        </p:nvSpPr>
        <p:spPr>
          <a:xfrm>
            <a:off x="5528700" y="4227075"/>
            <a:ext cx="1933500" cy="4833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End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435" name="Google Shape;435;p49"/>
          <p:cNvCxnSpPr>
            <a:stCxn id="433" idx="4"/>
            <a:endCxn id="434" idx="0"/>
          </p:cNvCxnSpPr>
          <p:nvPr/>
        </p:nvCxnSpPr>
        <p:spPr>
          <a:xfrm>
            <a:off x="6495450" y="3983975"/>
            <a:ext cx="0" cy="2430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33" name="Google Shape;433;p49"/>
          <p:cNvSpPr/>
          <p:nvPr/>
        </p:nvSpPr>
        <p:spPr>
          <a:xfrm>
            <a:off x="5528700" y="3262475"/>
            <a:ext cx="1933500" cy="721500"/>
          </a:xfrm>
          <a:prstGeom prst="parallelogram">
            <a:avLst>
              <a:gd fmla="val 25000" name="adj"/>
            </a:avLst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Display "See ya later ", name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436" name="Google Shape;436;p49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437" name="Google Shape;437;p49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438" name="Google Shape;438;p49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50"/>
          <p:cNvSpPr txBox="1"/>
          <p:nvPr>
            <p:ph type="title"/>
          </p:nvPr>
        </p:nvSpPr>
        <p:spPr>
          <a:xfrm>
            <a:off x="311700" y="445025"/>
            <a:ext cx="42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Look at this flowchart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4" name="Google Shape;444;p50"/>
          <p:cNvSpPr txBox="1"/>
          <p:nvPr>
            <p:ph idx="1" type="body"/>
          </p:nvPr>
        </p:nvSpPr>
        <p:spPr>
          <a:xfrm>
            <a:off x="311700" y="1152475"/>
            <a:ext cx="45222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Let’s take a look at what this flowchart describes.</a:t>
            </a:r>
            <a:endParaRPr sz="1400"/>
          </a:p>
        </p:txBody>
      </p:sp>
      <p:grpSp>
        <p:nvGrpSpPr>
          <p:cNvPr id="445" name="Google Shape;445;p50"/>
          <p:cNvGrpSpPr/>
          <p:nvPr/>
        </p:nvGrpSpPr>
        <p:grpSpPr>
          <a:xfrm>
            <a:off x="5223900" y="218875"/>
            <a:ext cx="3551375" cy="4706566"/>
            <a:chOff x="5223900" y="218875"/>
            <a:chExt cx="3551375" cy="4706566"/>
          </a:xfrm>
        </p:grpSpPr>
        <p:cxnSp>
          <p:nvCxnSpPr>
            <p:cNvPr id="446" name="Google Shape;446;p50"/>
            <p:cNvCxnSpPr>
              <a:stCxn id="447" idx="2"/>
              <a:endCxn id="448" idx="0"/>
            </p:cNvCxnSpPr>
            <p:nvPr/>
          </p:nvCxnSpPr>
          <p:spPr>
            <a:xfrm>
              <a:off x="6058650" y="636175"/>
              <a:ext cx="0" cy="24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449" name="Google Shape;449;p50"/>
            <p:cNvCxnSpPr>
              <a:stCxn id="448" idx="4"/>
              <a:endCxn id="450" idx="0"/>
            </p:cNvCxnSpPr>
            <p:nvPr/>
          </p:nvCxnSpPr>
          <p:spPr>
            <a:xfrm>
              <a:off x="6058650" y="1505202"/>
              <a:ext cx="0" cy="2457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451" name="Google Shape;451;p50"/>
            <p:cNvCxnSpPr>
              <a:stCxn id="452" idx="4"/>
              <a:endCxn id="453" idx="0"/>
            </p:cNvCxnSpPr>
            <p:nvPr/>
          </p:nvCxnSpPr>
          <p:spPr>
            <a:xfrm>
              <a:off x="6058650" y="4298252"/>
              <a:ext cx="0" cy="21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454" name="Google Shape;454;p50"/>
            <p:cNvCxnSpPr>
              <a:stCxn id="450" idx="2"/>
              <a:endCxn id="455" idx="0"/>
            </p:cNvCxnSpPr>
            <p:nvPr/>
          </p:nvCxnSpPr>
          <p:spPr>
            <a:xfrm>
              <a:off x="6058650" y="2338119"/>
              <a:ext cx="0" cy="2616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456" name="Google Shape;456;p50"/>
            <p:cNvCxnSpPr>
              <a:stCxn id="455" idx="2"/>
              <a:endCxn id="452" idx="0"/>
            </p:cNvCxnSpPr>
            <p:nvPr/>
          </p:nvCxnSpPr>
          <p:spPr>
            <a:xfrm>
              <a:off x="6058650" y="3435161"/>
              <a:ext cx="0" cy="24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457" name="Google Shape;457;p50"/>
            <p:cNvSpPr txBox="1"/>
            <p:nvPr/>
          </p:nvSpPr>
          <p:spPr>
            <a:xfrm>
              <a:off x="6662300" y="2618275"/>
              <a:ext cx="5079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True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58" name="Google Shape;458;p50"/>
            <p:cNvSpPr txBox="1"/>
            <p:nvPr/>
          </p:nvSpPr>
          <p:spPr>
            <a:xfrm>
              <a:off x="6093977" y="3348668"/>
              <a:ext cx="6633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False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47" name="Google Shape;447;p50"/>
            <p:cNvSpPr/>
            <p:nvPr/>
          </p:nvSpPr>
          <p:spPr>
            <a:xfrm>
              <a:off x="5223900" y="218875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rgbClr val="30DDAE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Start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48" name="Google Shape;448;p50"/>
            <p:cNvSpPr/>
            <p:nvPr/>
          </p:nvSpPr>
          <p:spPr>
            <a:xfrm>
              <a:off x="5223900" y="88210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rgbClr val="F48FB1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Ask user for name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53" name="Google Shape;453;p50"/>
            <p:cNvSpPr/>
            <p:nvPr/>
          </p:nvSpPr>
          <p:spPr>
            <a:xfrm>
              <a:off x="5223900" y="4508141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rgbClr val="30DDAE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End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55" name="Google Shape;455;p50"/>
            <p:cNvSpPr/>
            <p:nvPr/>
          </p:nvSpPr>
          <p:spPr>
            <a:xfrm>
              <a:off x="5223900" y="2599661"/>
              <a:ext cx="1669500" cy="835500"/>
            </a:xfrm>
            <a:prstGeom prst="diamond">
              <a:avLst/>
            </a:prstGeom>
            <a:solidFill>
              <a:srgbClr val="81D4FA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Is the name "John"?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459" name="Google Shape;459;p50"/>
            <p:cNvCxnSpPr>
              <a:stCxn id="455" idx="3"/>
              <a:endCxn id="460" idx="5"/>
            </p:cNvCxnSpPr>
            <p:nvPr/>
          </p:nvCxnSpPr>
          <p:spPr>
            <a:xfrm>
              <a:off x="6893400" y="3017411"/>
              <a:ext cx="2904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461" name="Google Shape;461;p50"/>
            <p:cNvCxnSpPr>
              <a:stCxn id="460" idx="4"/>
              <a:endCxn id="452" idx="2"/>
            </p:cNvCxnSpPr>
            <p:nvPr/>
          </p:nvCxnSpPr>
          <p:spPr>
            <a:xfrm rot="5400000">
              <a:off x="7049075" y="3095402"/>
              <a:ext cx="657900" cy="1125000"/>
            </a:xfrm>
            <a:prstGeom prst="bentConnector2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460" name="Google Shape;460;p50"/>
            <p:cNvSpPr/>
            <p:nvPr/>
          </p:nvSpPr>
          <p:spPr>
            <a:xfrm>
              <a:off x="7105775" y="27058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rgbClr val="F48FB1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"Hey! I’m called John, too!"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52" name="Google Shape;452;p50"/>
            <p:cNvSpPr/>
            <p:nvPr/>
          </p:nvSpPr>
          <p:spPr>
            <a:xfrm>
              <a:off x="5223900" y="36751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rgbClr val="F48FB1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"See ya later!"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50" name="Google Shape;450;p50"/>
            <p:cNvSpPr/>
            <p:nvPr/>
          </p:nvSpPr>
          <p:spPr>
            <a:xfrm>
              <a:off x="5223900" y="1751019"/>
              <a:ext cx="1669500" cy="587100"/>
            </a:xfrm>
            <a:prstGeom prst="rect">
              <a:avLst/>
            </a:prstGeom>
            <a:solidFill>
              <a:srgbClr val="EEFF41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Wait 5 seconds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462" name="Google Shape;462;p50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463" name="Google Shape;463;p50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464" name="Google Shape;464;p50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51"/>
          <p:cNvSpPr txBox="1"/>
          <p:nvPr>
            <p:ph type="title"/>
          </p:nvPr>
        </p:nvSpPr>
        <p:spPr>
          <a:xfrm>
            <a:off x="311700" y="445025"/>
            <a:ext cx="42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Look at this flowchart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0" name="Google Shape;470;p51"/>
          <p:cNvSpPr/>
          <p:nvPr/>
        </p:nvSpPr>
        <p:spPr>
          <a:xfrm>
            <a:off x="422400" y="1141300"/>
            <a:ext cx="4240200" cy="2556900"/>
          </a:xfrm>
          <a:prstGeom prst="roundRect">
            <a:avLst>
              <a:gd fmla="val 3738" name="adj"/>
            </a:avLst>
          </a:prstGeom>
          <a:solidFill>
            <a:srgbClr val="1C23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1" name="Google Shape;471;p51"/>
          <p:cNvSpPr txBox="1"/>
          <p:nvPr/>
        </p:nvSpPr>
        <p:spPr>
          <a:xfrm>
            <a:off x="555101" y="1271350"/>
            <a:ext cx="3936300" cy="180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EEFF41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grpSp>
        <p:nvGrpSpPr>
          <p:cNvPr id="472" name="Google Shape;472;p51"/>
          <p:cNvGrpSpPr/>
          <p:nvPr/>
        </p:nvGrpSpPr>
        <p:grpSpPr>
          <a:xfrm>
            <a:off x="5223900" y="218875"/>
            <a:ext cx="3551375" cy="4706566"/>
            <a:chOff x="5223900" y="218875"/>
            <a:chExt cx="3551375" cy="4706566"/>
          </a:xfrm>
        </p:grpSpPr>
        <p:cxnSp>
          <p:nvCxnSpPr>
            <p:cNvPr id="473" name="Google Shape;473;p51"/>
            <p:cNvCxnSpPr>
              <a:stCxn id="474" idx="2"/>
              <a:endCxn id="475" idx="0"/>
            </p:cNvCxnSpPr>
            <p:nvPr/>
          </p:nvCxnSpPr>
          <p:spPr>
            <a:xfrm>
              <a:off x="6058650" y="636175"/>
              <a:ext cx="0" cy="24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476" name="Google Shape;476;p51"/>
            <p:cNvCxnSpPr>
              <a:stCxn id="475" idx="4"/>
              <a:endCxn id="477" idx="0"/>
            </p:cNvCxnSpPr>
            <p:nvPr/>
          </p:nvCxnSpPr>
          <p:spPr>
            <a:xfrm>
              <a:off x="6058650" y="1505202"/>
              <a:ext cx="0" cy="2457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478" name="Google Shape;478;p51"/>
            <p:cNvCxnSpPr>
              <a:stCxn id="479" idx="4"/>
              <a:endCxn id="480" idx="0"/>
            </p:cNvCxnSpPr>
            <p:nvPr/>
          </p:nvCxnSpPr>
          <p:spPr>
            <a:xfrm>
              <a:off x="6058650" y="4298252"/>
              <a:ext cx="0" cy="21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481" name="Google Shape;481;p51"/>
            <p:cNvCxnSpPr>
              <a:stCxn id="477" idx="2"/>
              <a:endCxn id="482" idx="0"/>
            </p:cNvCxnSpPr>
            <p:nvPr/>
          </p:nvCxnSpPr>
          <p:spPr>
            <a:xfrm>
              <a:off x="6058650" y="2338119"/>
              <a:ext cx="0" cy="2616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483" name="Google Shape;483;p51"/>
            <p:cNvCxnSpPr>
              <a:stCxn id="482" idx="2"/>
              <a:endCxn id="479" idx="0"/>
            </p:cNvCxnSpPr>
            <p:nvPr/>
          </p:nvCxnSpPr>
          <p:spPr>
            <a:xfrm>
              <a:off x="6058650" y="3435161"/>
              <a:ext cx="0" cy="24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484" name="Google Shape;484;p51"/>
            <p:cNvSpPr txBox="1"/>
            <p:nvPr/>
          </p:nvSpPr>
          <p:spPr>
            <a:xfrm>
              <a:off x="6662300" y="2618275"/>
              <a:ext cx="5079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True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85" name="Google Shape;485;p51"/>
            <p:cNvSpPr txBox="1"/>
            <p:nvPr/>
          </p:nvSpPr>
          <p:spPr>
            <a:xfrm>
              <a:off x="6093977" y="3348668"/>
              <a:ext cx="6633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False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74" name="Google Shape;474;p51"/>
            <p:cNvSpPr/>
            <p:nvPr/>
          </p:nvSpPr>
          <p:spPr>
            <a:xfrm>
              <a:off x="5223900" y="218875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rgbClr val="FFFF00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Start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75" name="Google Shape;475;p51"/>
            <p:cNvSpPr/>
            <p:nvPr/>
          </p:nvSpPr>
          <p:spPr>
            <a:xfrm>
              <a:off x="5223900" y="88210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Ask user for name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80" name="Google Shape;480;p51"/>
            <p:cNvSpPr/>
            <p:nvPr/>
          </p:nvSpPr>
          <p:spPr>
            <a:xfrm>
              <a:off x="5223900" y="4508141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End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82" name="Google Shape;482;p51"/>
            <p:cNvSpPr/>
            <p:nvPr/>
          </p:nvSpPr>
          <p:spPr>
            <a:xfrm>
              <a:off x="5223900" y="2599661"/>
              <a:ext cx="1669500" cy="835500"/>
            </a:xfrm>
            <a:prstGeom prst="diamond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Is the name "John"?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486" name="Google Shape;486;p51"/>
            <p:cNvCxnSpPr>
              <a:stCxn id="482" idx="3"/>
              <a:endCxn id="487" idx="5"/>
            </p:cNvCxnSpPr>
            <p:nvPr/>
          </p:nvCxnSpPr>
          <p:spPr>
            <a:xfrm>
              <a:off x="6893400" y="3017411"/>
              <a:ext cx="2904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488" name="Google Shape;488;p51"/>
            <p:cNvCxnSpPr>
              <a:stCxn id="487" idx="4"/>
              <a:endCxn id="479" idx="2"/>
            </p:cNvCxnSpPr>
            <p:nvPr/>
          </p:nvCxnSpPr>
          <p:spPr>
            <a:xfrm rot="5400000">
              <a:off x="7049075" y="3095402"/>
              <a:ext cx="657900" cy="1125000"/>
            </a:xfrm>
            <a:prstGeom prst="bentConnector2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487" name="Google Shape;487;p51"/>
            <p:cNvSpPr/>
            <p:nvPr/>
          </p:nvSpPr>
          <p:spPr>
            <a:xfrm>
              <a:off x="7105775" y="27058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"Hey! I’m called John, too!"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79" name="Google Shape;479;p51"/>
            <p:cNvSpPr/>
            <p:nvPr/>
          </p:nvSpPr>
          <p:spPr>
            <a:xfrm>
              <a:off x="5223900" y="36751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"See ya later!"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77" name="Google Shape;477;p51"/>
            <p:cNvSpPr/>
            <p:nvPr/>
          </p:nvSpPr>
          <p:spPr>
            <a:xfrm>
              <a:off x="5223900" y="1751019"/>
              <a:ext cx="1669500" cy="5871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Wait 5 seconds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489" name="Google Shape;489;p51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490" name="Google Shape;490;p51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491" name="Google Shape;491;p51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52"/>
          <p:cNvSpPr/>
          <p:nvPr/>
        </p:nvSpPr>
        <p:spPr>
          <a:xfrm>
            <a:off x="422400" y="1141300"/>
            <a:ext cx="4240200" cy="2556900"/>
          </a:xfrm>
          <a:prstGeom prst="roundRect">
            <a:avLst>
              <a:gd fmla="val 3738" name="adj"/>
            </a:avLst>
          </a:prstGeom>
          <a:solidFill>
            <a:srgbClr val="1C23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7" name="Google Shape;497;p52"/>
          <p:cNvSpPr txBox="1"/>
          <p:nvPr>
            <p:ph type="title"/>
          </p:nvPr>
        </p:nvSpPr>
        <p:spPr>
          <a:xfrm>
            <a:off x="311700" y="445025"/>
            <a:ext cx="42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Look at this flowchart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8" name="Google Shape;498;p52"/>
          <p:cNvSpPr txBox="1"/>
          <p:nvPr/>
        </p:nvSpPr>
        <p:spPr>
          <a:xfrm>
            <a:off x="555101" y="1271350"/>
            <a:ext cx="3936300" cy="180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EEFF41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grpSp>
        <p:nvGrpSpPr>
          <p:cNvPr id="499" name="Google Shape;499;p52"/>
          <p:cNvGrpSpPr/>
          <p:nvPr/>
        </p:nvGrpSpPr>
        <p:grpSpPr>
          <a:xfrm>
            <a:off x="5223900" y="218875"/>
            <a:ext cx="3551375" cy="4706566"/>
            <a:chOff x="5223900" y="218875"/>
            <a:chExt cx="3551375" cy="4706566"/>
          </a:xfrm>
        </p:grpSpPr>
        <p:cxnSp>
          <p:nvCxnSpPr>
            <p:cNvPr id="500" name="Google Shape;500;p52"/>
            <p:cNvCxnSpPr>
              <a:stCxn id="501" idx="2"/>
              <a:endCxn id="502" idx="0"/>
            </p:cNvCxnSpPr>
            <p:nvPr/>
          </p:nvCxnSpPr>
          <p:spPr>
            <a:xfrm>
              <a:off x="6058650" y="636175"/>
              <a:ext cx="0" cy="24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503" name="Google Shape;503;p52"/>
            <p:cNvCxnSpPr>
              <a:stCxn id="502" idx="4"/>
              <a:endCxn id="504" idx="0"/>
            </p:cNvCxnSpPr>
            <p:nvPr/>
          </p:nvCxnSpPr>
          <p:spPr>
            <a:xfrm>
              <a:off x="6058650" y="1505202"/>
              <a:ext cx="0" cy="2457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505" name="Google Shape;505;p52"/>
            <p:cNvCxnSpPr>
              <a:stCxn id="506" idx="4"/>
              <a:endCxn id="507" idx="0"/>
            </p:cNvCxnSpPr>
            <p:nvPr/>
          </p:nvCxnSpPr>
          <p:spPr>
            <a:xfrm>
              <a:off x="6058650" y="4298252"/>
              <a:ext cx="0" cy="21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508" name="Google Shape;508;p52"/>
            <p:cNvCxnSpPr>
              <a:stCxn id="504" idx="2"/>
              <a:endCxn id="509" idx="0"/>
            </p:cNvCxnSpPr>
            <p:nvPr/>
          </p:nvCxnSpPr>
          <p:spPr>
            <a:xfrm>
              <a:off x="6058650" y="2338119"/>
              <a:ext cx="0" cy="2616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510" name="Google Shape;510;p52"/>
            <p:cNvCxnSpPr>
              <a:stCxn id="509" idx="2"/>
              <a:endCxn id="506" idx="0"/>
            </p:cNvCxnSpPr>
            <p:nvPr/>
          </p:nvCxnSpPr>
          <p:spPr>
            <a:xfrm>
              <a:off x="6058650" y="3435161"/>
              <a:ext cx="0" cy="24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511" name="Google Shape;511;p52"/>
            <p:cNvSpPr txBox="1"/>
            <p:nvPr/>
          </p:nvSpPr>
          <p:spPr>
            <a:xfrm>
              <a:off x="6662300" y="2618275"/>
              <a:ext cx="5079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True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12" name="Google Shape;512;p52"/>
            <p:cNvSpPr txBox="1"/>
            <p:nvPr/>
          </p:nvSpPr>
          <p:spPr>
            <a:xfrm>
              <a:off x="6093977" y="3348668"/>
              <a:ext cx="6633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False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01" name="Google Shape;501;p52"/>
            <p:cNvSpPr/>
            <p:nvPr/>
          </p:nvSpPr>
          <p:spPr>
            <a:xfrm>
              <a:off x="5223900" y="218875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Start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02" name="Google Shape;502;p52"/>
            <p:cNvSpPr/>
            <p:nvPr/>
          </p:nvSpPr>
          <p:spPr>
            <a:xfrm>
              <a:off x="5223900" y="88210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rgbClr val="FFFF00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Ask user for name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07" name="Google Shape;507;p52"/>
            <p:cNvSpPr/>
            <p:nvPr/>
          </p:nvSpPr>
          <p:spPr>
            <a:xfrm>
              <a:off x="5223900" y="4508141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End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09" name="Google Shape;509;p52"/>
            <p:cNvSpPr/>
            <p:nvPr/>
          </p:nvSpPr>
          <p:spPr>
            <a:xfrm>
              <a:off x="5223900" y="2599661"/>
              <a:ext cx="1669500" cy="835500"/>
            </a:xfrm>
            <a:prstGeom prst="diamond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Is the name "John"?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513" name="Google Shape;513;p52"/>
            <p:cNvCxnSpPr>
              <a:stCxn id="509" idx="3"/>
              <a:endCxn id="514" idx="5"/>
            </p:cNvCxnSpPr>
            <p:nvPr/>
          </p:nvCxnSpPr>
          <p:spPr>
            <a:xfrm>
              <a:off x="6893400" y="3017411"/>
              <a:ext cx="2904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515" name="Google Shape;515;p52"/>
            <p:cNvCxnSpPr>
              <a:stCxn id="514" idx="4"/>
              <a:endCxn id="506" idx="2"/>
            </p:cNvCxnSpPr>
            <p:nvPr/>
          </p:nvCxnSpPr>
          <p:spPr>
            <a:xfrm rot="5400000">
              <a:off x="7049075" y="3095402"/>
              <a:ext cx="657900" cy="1125000"/>
            </a:xfrm>
            <a:prstGeom prst="bentConnector2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514" name="Google Shape;514;p52"/>
            <p:cNvSpPr/>
            <p:nvPr/>
          </p:nvSpPr>
          <p:spPr>
            <a:xfrm>
              <a:off x="7105775" y="27058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"Hey! I’m called John, too!"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06" name="Google Shape;506;p52"/>
            <p:cNvSpPr/>
            <p:nvPr/>
          </p:nvSpPr>
          <p:spPr>
            <a:xfrm>
              <a:off x="5223900" y="36751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"See ya later!"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04" name="Google Shape;504;p52"/>
            <p:cNvSpPr/>
            <p:nvPr/>
          </p:nvSpPr>
          <p:spPr>
            <a:xfrm>
              <a:off x="5223900" y="1751019"/>
              <a:ext cx="1669500" cy="5871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Wait 5 seconds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516" name="Google Shape;516;p52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517" name="Google Shape;517;p52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518" name="Google Shape;518;p52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53"/>
          <p:cNvSpPr/>
          <p:nvPr/>
        </p:nvSpPr>
        <p:spPr>
          <a:xfrm>
            <a:off x="422400" y="1141300"/>
            <a:ext cx="4240200" cy="2556900"/>
          </a:xfrm>
          <a:prstGeom prst="roundRect">
            <a:avLst>
              <a:gd fmla="val 3738" name="adj"/>
            </a:avLst>
          </a:prstGeom>
          <a:solidFill>
            <a:srgbClr val="1C23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4" name="Google Shape;524;p53"/>
          <p:cNvSpPr txBox="1"/>
          <p:nvPr>
            <p:ph type="title"/>
          </p:nvPr>
        </p:nvSpPr>
        <p:spPr>
          <a:xfrm>
            <a:off x="311700" y="445025"/>
            <a:ext cx="42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Look at this flowchart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25" name="Google Shape;525;p53"/>
          <p:cNvGrpSpPr/>
          <p:nvPr/>
        </p:nvGrpSpPr>
        <p:grpSpPr>
          <a:xfrm>
            <a:off x="5223900" y="218875"/>
            <a:ext cx="3551375" cy="4706566"/>
            <a:chOff x="5223900" y="218875"/>
            <a:chExt cx="3551375" cy="4706566"/>
          </a:xfrm>
        </p:grpSpPr>
        <p:cxnSp>
          <p:nvCxnSpPr>
            <p:cNvPr id="526" name="Google Shape;526;p53"/>
            <p:cNvCxnSpPr>
              <a:stCxn id="527" idx="2"/>
              <a:endCxn id="528" idx="0"/>
            </p:cNvCxnSpPr>
            <p:nvPr/>
          </p:nvCxnSpPr>
          <p:spPr>
            <a:xfrm>
              <a:off x="6058650" y="636175"/>
              <a:ext cx="0" cy="24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529" name="Google Shape;529;p53"/>
            <p:cNvCxnSpPr>
              <a:stCxn id="528" idx="4"/>
              <a:endCxn id="530" idx="0"/>
            </p:cNvCxnSpPr>
            <p:nvPr/>
          </p:nvCxnSpPr>
          <p:spPr>
            <a:xfrm>
              <a:off x="6058650" y="1505202"/>
              <a:ext cx="0" cy="2457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531" name="Google Shape;531;p53"/>
            <p:cNvCxnSpPr>
              <a:stCxn id="532" idx="4"/>
              <a:endCxn id="533" idx="0"/>
            </p:cNvCxnSpPr>
            <p:nvPr/>
          </p:nvCxnSpPr>
          <p:spPr>
            <a:xfrm>
              <a:off x="6058650" y="4298252"/>
              <a:ext cx="0" cy="21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534" name="Google Shape;534;p53"/>
            <p:cNvCxnSpPr>
              <a:stCxn id="530" idx="2"/>
              <a:endCxn id="535" idx="0"/>
            </p:cNvCxnSpPr>
            <p:nvPr/>
          </p:nvCxnSpPr>
          <p:spPr>
            <a:xfrm>
              <a:off x="6058650" y="2338119"/>
              <a:ext cx="0" cy="2616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536" name="Google Shape;536;p53"/>
            <p:cNvCxnSpPr>
              <a:stCxn id="535" idx="2"/>
              <a:endCxn id="532" idx="0"/>
            </p:cNvCxnSpPr>
            <p:nvPr/>
          </p:nvCxnSpPr>
          <p:spPr>
            <a:xfrm>
              <a:off x="6058650" y="3435161"/>
              <a:ext cx="0" cy="24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537" name="Google Shape;537;p53"/>
            <p:cNvSpPr txBox="1"/>
            <p:nvPr/>
          </p:nvSpPr>
          <p:spPr>
            <a:xfrm>
              <a:off x="6662300" y="2618275"/>
              <a:ext cx="5079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True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38" name="Google Shape;538;p53"/>
            <p:cNvSpPr txBox="1"/>
            <p:nvPr/>
          </p:nvSpPr>
          <p:spPr>
            <a:xfrm>
              <a:off x="6093977" y="3348668"/>
              <a:ext cx="6633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False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27" name="Google Shape;527;p53"/>
            <p:cNvSpPr/>
            <p:nvPr/>
          </p:nvSpPr>
          <p:spPr>
            <a:xfrm>
              <a:off x="5223900" y="218875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Start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28" name="Google Shape;528;p53"/>
            <p:cNvSpPr/>
            <p:nvPr/>
          </p:nvSpPr>
          <p:spPr>
            <a:xfrm>
              <a:off x="5223900" y="88210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rgbClr val="FFFF00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Ask user for name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33" name="Google Shape;533;p53"/>
            <p:cNvSpPr/>
            <p:nvPr/>
          </p:nvSpPr>
          <p:spPr>
            <a:xfrm>
              <a:off x="5223900" y="4508141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End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35" name="Google Shape;535;p53"/>
            <p:cNvSpPr/>
            <p:nvPr/>
          </p:nvSpPr>
          <p:spPr>
            <a:xfrm>
              <a:off x="5223900" y="2599661"/>
              <a:ext cx="1669500" cy="835500"/>
            </a:xfrm>
            <a:prstGeom prst="diamond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Is the name "John"?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539" name="Google Shape;539;p53"/>
            <p:cNvCxnSpPr>
              <a:stCxn id="535" idx="3"/>
              <a:endCxn id="540" idx="5"/>
            </p:cNvCxnSpPr>
            <p:nvPr/>
          </p:nvCxnSpPr>
          <p:spPr>
            <a:xfrm>
              <a:off x="6893400" y="3017411"/>
              <a:ext cx="2904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541" name="Google Shape;541;p53"/>
            <p:cNvCxnSpPr>
              <a:stCxn id="540" idx="4"/>
              <a:endCxn id="532" idx="2"/>
            </p:cNvCxnSpPr>
            <p:nvPr/>
          </p:nvCxnSpPr>
          <p:spPr>
            <a:xfrm rot="5400000">
              <a:off x="7049075" y="3095402"/>
              <a:ext cx="657900" cy="1125000"/>
            </a:xfrm>
            <a:prstGeom prst="bentConnector2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540" name="Google Shape;540;p53"/>
            <p:cNvSpPr/>
            <p:nvPr/>
          </p:nvSpPr>
          <p:spPr>
            <a:xfrm>
              <a:off x="7105775" y="27058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"Hey! I’m called John, too!"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32" name="Google Shape;532;p53"/>
            <p:cNvSpPr/>
            <p:nvPr/>
          </p:nvSpPr>
          <p:spPr>
            <a:xfrm>
              <a:off x="5223900" y="36751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"See ya later!"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30" name="Google Shape;530;p53"/>
            <p:cNvSpPr/>
            <p:nvPr/>
          </p:nvSpPr>
          <p:spPr>
            <a:xfrm>
              <a:off x="5223900" y="1751019"/>
              <a:ext cx="1669500" cy="5871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Wait 5 seconds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542" name="Google Shape;542;p53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543" name="Google Shape;543;p53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544" name="Google Shape;544;p53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45" name="Google Shape;545;p53"/>
          <p:cNvSpPr txBox="1"/>
          <p:nvPr/>
        </p:nvSpPr>
        <p:spPr>
          <a:xfrm>
            <a:off x="422400" y="1141300"/>
            <a:ext cx="4240200" cy="180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Please enter your name: </a:t>
            </a:r>
            <a:endParaRPr sz="18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Previously, on CS in Schools...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128" name="Google Shape;128;p27"/>
          <p:cNvSpPr txBox="1"/>
          <p:nvPr>
            <p:ph idx="1" type="body"/>
          </p:nvPr>
        </p:nvSpPr>
        <p:spPr>
          <a:xfrm>
            <a:off x="311700" y="1152475"/>
            <a:ext cx="62823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If the user types in </a:t>
            </a:r>
            <a:r>
              <a:rPr b="1" lang="en">
                <a:solidFill>
                  <a:srgbClr val="E93761"/>
                </a:solidFill>
                <a:latin typeface="Roboto Mono"/>
                <a:ea typeface="Roboto Mono"/>
                <a:cs typeface="Roboto Mono"/>
                <a:sym typeface="Roboto Mono"/>
              </a:rPr>
              <a:t>John</a:t>
            </a:r>
            <a:r>
              <a:rPr lang="en"/>
              <a:t> when asked for their name, what will be displayed on the screen after the following code is run:</a:t>
            </a:r>
            <a:endParaRPr/>
          </a:p>
          <a:p>
            <a:pPr indent="45720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n</a:t>
            </a:r>
            <a:r>
              <a:rPr lang="en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ame = </a:t>
            </a:r>
            <a:r>
              <a:rPr lang="en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"Enter your first name:"</a:t>
            </a:r>
            <a:r>
              <a:rPr lang="en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"Hello, "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+ name)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29" name="Google Shape;129;p27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  <p:pic>
        <p:nvPicPr>
          <p:cNvPr id="130" name="Google Shape;130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90875" y="1211325"/>
            <a:ext cx="988525" cy="988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63925" y="1939388"/>
            <a:ext cx="988525" cy="988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90875" y="2676187"/>
            <a:ext cx="988525" cy="9885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3" name="Google Shape;133;p27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34" name="Google Shape;134;p27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35" name="Google Shape;135;p27"/>
            <p:cNvPicPr preferRelativeResize="0"/>
            <p:nvPr/>
          </p:nvPicPr>
          <p:blipFill rotWithShape="1">
            <a:blip r:embed="rId6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54"/>
          <p:cNvSpPr/>
          <p:nvPr/>
        </p:nvSpPr>
        <p:spPr>
          <a:xfrm>
            <a:off x="422400" y="1141300"/>
            <a:ext cx="4240200" cy="2556900"/>
          </a:xfrm>
          <a:prstGeom prst="roundRect">
            <a:avLst>
              <a:gd fmla="val 3738" name="adj"/>
            </a:avLst>
          </a:prstGeom>
          <a:solidFill>
            <a:srgbClr val="1C23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1" name="Google Shape;551;p54"/>
          <p:cNvSpPr txBox="1"/>
          <p:nvPr>
            <p:ph type="title"/>
          </p:nvPr>
        </p:nvSpPr>
        <p:spPr>
          <a:xfrm>
            <a:off x="311700" y="445025"/>
            <a:ext cx="42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Look at this flowchart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2" name="Google Shape;552;p54"/>
          <p:cNvSpPr txBox="1"/>
          <p:nvPr/>
        </p:nvSpPr>
        <p:spPr>
          <a:xfrm>
            <a:off x="422400" y="1141300"/>
            <a:ext cx="4240200" cy="180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Please enter your name: Carla</a:t>
            </a:r>
            <a:endParaRPr sz="18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grpSp>
        <p:nvGrpSpPr>
          <p:cNvPr id="553" name="Google Shape;553;p54"/>
          <p:cNvGrpSpPr/>
          <p:nvPr/>
        </p:nvGrpSpPr>
        <p:grpSpPr>
          <a:xfrm>
            <a:off x="5223900" y="218875"/>
            <a:ext cx="3551375" cy="4706566"/>
            <a:chOff x="5223900" y="218875"/>
            <a:chExt cx="3551375" cy="4706566"/>
          </a:xfrm>
        </p:grpSpPr>
        <p:cxnSp>
          <p:nvCxnSpPr>
            <p:cNvPr id="554" name="Google Shape;554;p54"/>
            <p:cNvCxnSpPr>
              <a:stCxn id="555" idx="2"/>
              <a:endCxn id="556" idx="0"/>
            </p:cNvCxnSpPr>
            <p:nvPr/>
          </p:nvCxnSpPr>
          <p:spPr>
            <a:xfrm>
              <a:off x="6058650" y="636175"/>
              <a:ext cx="0" cy="24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557" name="Google Shape;557;p54"/>
            <p:cNvCxnSpPr>
              <a:stCxn id="556" idx="4"/>
              <a:endCxn id="558" idx="0"/>
            </p:cNvCxnSpPr>
            <p:nvPr/>
          </p:nvCxnSpPr>
          <p:spPr>
            <a:xfrm>
              <a:off x="6058650" y="1505202"/>
              <a:ext cx="0" cy="2457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559" name="Google Shape;559;p54"/>
            <p:cNvCxnSpPr>
              <a:stCxn id="560" idx="4"/>
              <a:endCxn id="561" idx="0"/>
            </p:cNvCxnSpPr>
            <p:nvPr/>
          </p:nvCxnSpPr>
          <p:spPr>
            <a:xfrm>
              <a:off x="6058650" y="4298252"/>
              <a:ext cx="0" cy="21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562" name="Google Shape;562;p54"/>
            <p:cNvCxnSpPr>
              <a:stCxn id="558" idx="2"/>
              <a:endCxn id="563" idx="0"/>
            </p:cNvCxnSpPr>
            <p:nvPr/>
          </p:nvCxnSpPr>
          <p:spPr>
            <a:xfrm>
              <a:off x="6058650" y="2338119"/>
              <a:ext cx="0" cy="2616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564" name="Google Shape;564;p54"/>
            <p:cNvCxnSpPr>
              <a:stCxn id="563" idx="2"/>
              <a:endCxn id="560" idx="0"/>
            </p:cNvCxnSpPr>
            <p:nvPr/>
          </p:nvCxnSpPr>
          <p:spPr>
            <a:xfrm>
              <a:off x="6058650" y="3435161"/>
              <a:ext cx="0" cy="24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565" name="Google Shape;565;p54"/>
            <p:cNvSpPr txBox="1"/>
            <p:nvPr/>
          </p:nvSpPr>
          <p:spPr>
            <a:xfrm>
              <a:off x="6662300" y="2618275"/>
              <a:ext cx="5079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True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66" name="Google Shape;566;p54"/>
            <p:cNvSpPr txBox="1"/>
            <p:nvPr/>
          </p:nvSpPr>
          <p:spPr>
            <a:xfrm>
              <a:off x="6093977" y="3348668"/>
              <a:ext cx="6633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False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55" name="Google Shape;555;p54"/>
            <p:cNvSpPr/>
            <p:nvPr/>
          </p:nvSpPr>
          <p:spPr>
            <a:xfrm>
              <a:off x="5223900" y="218875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Start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56" name="Google Shape;556;p54"/>
            <p:cNvSpPr/>
            <p:nvPr/>
          </p:nvSpPr>
          <p:spPr>
            <a:xfrm>
              <a:off x="5223900" y="88210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rgbClr val="FFFF00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Ask user for name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61" name="Google Shape;561;p54"/>
            <p:cNvSpPr/>
            <p:nvPr/>
          </p:nvSpPr>
          <p:spPr>
            <a:xfrm>
              <a:off x="5223900" y="4508141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End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63" name="Google Shape;563;p54"/>
            <p:cNvSpPr/>
            <p:nvPr/>
          </p:nvSpPr>
          <p:spPr>
            <a:xfrm>
              <a:off x="5223900" y="2599661"/>
              <a:ext cx="1669500" cy="835500"/>
            </a:xfrm>
            <a:prstGeom prst="diamond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Is the name "John"?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567" name="Google Shape;567;p54"/>
            <p:cNvCxnSpPr>
              <a:stCxn id="563" idx="3"/>
              <a:endCxn id="568" idx="5"/>
            </p:cNvCxnSpPr>
            <p:nvPr/>
          </p:nvCxnSpPr>
          <p:spPr>
            <a:xfrm>
              <a:off x="6893400" y="3017411"/>
              <a:ext cx="2904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569" name="Google Shape;569;p54"/>
            <p:cNvCxnSpPr>
              <a:stCxn id="568" idx="4"/>
              <a:endCxn id="560" idx="2"/>
            </p:cNvCxnSpPr>
            <p:nvPr/>
          </p:nvCxnSpPr>
          <p:spPr>
            <a:xfrm rot="5400000">
              <a:off x="7049075" y="3095402"/>
              <a:ext cx="657900" cy="1125000"/>
            </a:xfrm>
            <a:prstGeom prst="bentConnector2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568" name="Google Shape;568;p54"/>
            <p:cNvSpPr/>
            <p:nvPr/>
          </p:nvSpPr>
          <p:spPr>
            <a:xfrm>
              <a:off x="7105775" y="27058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"Hey! I’m called John, too!"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60" name="Google Shape;560;p54"/>
            <p:cNvSpPr/>
            <p:nvPr/>
          </p:nvSpPr>
          <p:spPr>
            <a:xfrm>
              <a:off x="5223900" y="36751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"See ya later!"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58" name="Google Shape;558;p54"/>
            <p:cNvSpPr/>
            <p:nvPr/>
          </p:nvSpPr>
          <p:spPr>
            <a:xfrm>
              <a:off x="5223900" y="1751019"/>
              <a:ext cx="1669500" cy="5871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Wait 5 seconds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570" name="Google Shape;570;p54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571" name="Google Shape;571;p54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572" name="Google Shape;572;p54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6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55"/>
          <p:cNvSpPr/>
          <p:nvPr/>
        </p:nvSpPr>
        <p:spPr>
          <a:xfrm>
            <a:off x="422400" y="1141300"/>
            <a:ext cx="4240200" cy="2556900"/>
          </a:xfrm>
          <a:prstGeom prst="roundRect">
            <a:avLst>
              <a:gd fmla="val 3738" name="adj"/>
            </a:avLst>
          </a:prstGeom>
          <a:solidFill>
            <a:srgbClr val="1C23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8" name="Google Shape;578;p55"/>
          <p:cNvSpPr txBox="1"/>
          <p:nvPr>
            <p:ph type="title"/>
          </p:nvPr>
        </p:nvSpPr>
        <p:spPr>
          <a:xfrm>
            <a:off x="311700" y="445025"/>
            <a:ext cx="42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Look at this flowchart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79" name="Google Shape;579;p55"/>
          <p:cNvGrpSpPr/>
          <p:nvPr/>
        </p:nvGrpSpPr>
        <p:grpSpPr>
          <a:xfrm>
            <a:off x="5223900" y="218875"/>
            <a:ext cx="3551375" cy="4706566"/>
            <a:chOff x="5223900" y="218875"/>
            <a:chExt cx="3551375" cy="4706566"/>
          </a:xfrm>
        </p:grpSpPr>
        <p:cxnSp>
          <p:nvCxnSpPr>
            <p:cNvPr id="580" name="Google Shape;580;p55"/>
            <p:cNvCxnSpPr>
              <a:stCxn id="581" idx="2"/>
              <a:endCxn id="582" idx="0"/>
            </p:cNvCxnSpPr>
            <p:nvPr/>
          </p:nvCxnSpPr>
          <p:spPr>
            <a:xfrm>
              <a:off x="6058650" y="636175"/>
              <a:ext cx="0" cy="24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583" name="Google Shape;583;p55"/>
            <p:cNvCxnSpPr>
              <a:stCxn id="582" idx="4"/>
              <a:endCxn id="584" idx="0"/>
            </p:cNvCxnSpPr>
            <p:nvPr/>
          </p:nvCxnSpPr>
          <p:spPr>
            <a:xfrm>
              <a:off x="6058650" y="1505202"/>
              <a:ext cx="0" cy="2457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585" name="Google Shape;585;p55"/>
            <p:cNvCxnSpPr>
              <a:stCxn id="586" idx="4"/>
              <a:endCxn id="587" idx="0"/>
            </p:cNvCxnSpPr>
            <p:nvPr/>
          </p:nvCxnSpPr>
          <p:spPr>
            <a:xfrm>
              <a:off x="6058650" y="4298252"/>
              <a:ext cx="0" cy="21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588" name="Google Shape;588;p55"/>
            <p:cNvCxnSpPr>
              <a:stCxn id="584" idx="2"/>
              <a:endCxn id="589" idx="0"/>
            </p:cNvCxnSpPr>
            <p:nvPr/>
          </p:nvCxnSpPr>
          <p:spPr>
            <a:xfrm>
              <a:off x="6058650" y="2338119"/>
              <a:ext cx="0" cy="2616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590" name="Google Shape;590;p55"/>
            <p:cNvCxnSpPr>
              <a:stCxn id="589" idx="2"/>
              <a:endCxn id="586" idx="0"/>
            </p:cNvCxnSpPr>
            <p:nvPr/>
          </p:nvCxnSpPr>
          <p:spPr>
            <a:xfrm>
              <a:off x="6058650" y="3435161"/>
              <a:ext cx="0" cy="24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591" name="Google Shape;591;p55"/>
            <p:cNvSpPr txBox="1"/>
            <p:nvPr/>
          </p:nvSpPr>
          <p:spPr>
            <a:xfrm>
              <a:off x="6662300" y="2618275"/>
              <a:ext cx="5079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True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92" name="Google Shape;592;p55"/>
            <p:cNvSpPr txBox="1"/>
            <p:nvPr/>
          </p:nvSpPr>
          <p:spPr>
            <a:xfrm>
              <a:off x="6093977" y="3348668"/>
              <a:ext cx="6633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False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81" name="Google Shape;581;p55"/>
            <p:cNvSpPr/>
            <p:nvPr/>
          </p:nvSpPr>
          <p:spPr>
            <a:xfrm>
              <a:off x="5223900" y="218875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Start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82" name="Google Shape;582;p55"/>
            <p:cNvSpPr/>
            <p:nvPr/>
          </p:nvSpPr>
          <p:spPr>
            <a:xfrm>
              <a:off x="5223900" y="88210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Ask user for name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87" name="Google Shape;587;p55"/>
            <p:cNvSpPr/>
            <p:nvPr/>
          </p:nvSpPr>
          <p:spPr>
            <a:xfrm>
              <a:off x="5223900" y="4508141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End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89" name="Google Shape;589;p55"/>
            <p:cNvSpPr/>
            <p:nvPr/>
          </p:nvSpPr>
          <p:spPr>
            <a:xfrm>
              <a:off x="5223900" y="2599661"/>
              <a:ext cx="1669500" cy="835500"/>
            </a:xfrm>
            <a:prstGeom prst="diamond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Is the name "John"?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593" name="Google Shape;593;p55"/>
            <p:cNvCxnSpPr>
              <a:stCxn id="589" idx="3"/>
              <a:endCxn id="594" idx="5"/>
            </p:cNvCxnSpPr>
            <p:nvPr/>
          </p:nvCxnSpPr>
          <p:spPr>
            <a:xfrm>
              <a:off x="6893400" y="3017411"/>
              <a:ext cx="2904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595" name="Google Shape;595;p55"/>
            <p:cNvCxnSpPr>
              <a:stCxn id="594" idx="4"/>
              <a:endCxn id="586" idx="2"/>
            </p:cNvCxnSpPr>
            <p:nvPr/>
          </p:nvCxnSpPr>
          <p:spPr>
            <a:xfrm rot="5400000">
              <a:off x="7049075" y="3095402"/>
              <a:ext cx="657900" cy="1125000"/>
            </a:xfrm>
            <a:prstGeom prst="bentConnector2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594" name="Google Shape;594;p55"/>
            <p:cNvSpPr/>
            <p:nvPr/>
          </p:nvSpPr>
          <p:spPr>
            <a:xfrm>
              <a:off x="7105775" y="27058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"Hey! I’m called John, too!"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86" name="Google Shape;586;p55"/>
            <p:cNvSpPr/>
            <p:nvPr/>
          </p:nvSpPr>
          <p:spPr>
            <a:xfrm>
              <a:off x="5223900" y="36751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"See ya later!"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84" name="Google Shape;584;p55"/>
            <p:cNvSpPr/>
            <p:nvPr/>
          </p:nvSpPr>
          <p:spPr>
            <a:xfrm>
              <a:off x="5223900" y="1751019"/>
              <a:ext cx="1669500" cy="587100"/>
            </a:xfrm>
            <a:prstGeom prst="rect">
              <a:avLst/>
            </a:prstGeom>
            <a:solidFill>
              <a:srgbClr val="FFFF00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Wait 5 seconds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596" name="Google Shape;596;p55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597" name="Google Shape;597;p55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598" name="Google Shape;598;p55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99" name="Google Shape;599;p55"/>
          <p:cNvSpPr txBox="1"/>
          <p:nvPr/>
        </p:nvSpPr>
        <p:spPr>
          <a:xfrm>
            <a:off x="422400" y="1141300"/>
            <a:ext cx="4240200" cy="180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Please enter your name: Carla</a:t>
            </a:r>
            <a:endParaRPr sz="18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56"/>
          <p:cNvSpPr/>
          <p:nvPr/>
        </p:nvSpPr>
        <p:spPr>
          <a:xfrm>
            <a:off x="422400" y="1141300"/>
            <a:ext cx="4240200" cy="2556900"/>
          </a:xfrm>
          <a:prstGeom prst="roundRect">
            <a:avLst>
              <a:gd fmla="val 3738" name="adj"/>
            </a:avLst>
          </a:prstGeom>
          <a:solidFill>
            <a:srgbClr val="1C23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5" name="Google Shape;605;p56"/>
          <p:cNvSpPr txBox="1"/>
          <p:nvPr/>
        </p:nvSpPr>
        <p:spPr>
          <a:xfrm>
            <a:off x="422400" y="1141300"/>
            <a:ext cx="4240200" cy="180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Please enter your name: Carla</a:t>
            </a:r>
            <a:endParaRPr sz="18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606" name="Google Shape;606;p56"/>
          <p:cNvSpPr txBox="1"/>
          <p:nvPr>
            <p:ph type="title"/>
          </p:nvPr>
        </p:nvSpPr>
        <p:spPr>
          <a:xfrm>
            <a:off x="311700" y="445025"/>
            <a:ext cx="42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Look at this flowchart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07" name="Google Shape;607;p56"/>
          <p:cNvGrpSpPr/>
          <p:nvPr/>
        </p:nvGrpSpPr>
        <p:grpSpPr>
          <a:xfrm>
            <a:off x="5223900" y="218875"/>
            <a:ext cx="3551375" cy="4706566"/>
            <a:chOff x="5223900" y="218875"/>
            <a:chExt cx="3551375" cy="4706566"/>
          </a:xfrm>
        </p:grpSpPr>
        <p:cxnSp>
          <p:nvCxnSpPr>
            <p:cNvPr id="608" name="Google Shape;608;p56"/>
            <p:cNvCxnSpPr>
              <a:stCxn id="609" idx="2"/>
              <a:endCxn id="610" idx="0"/>
            </p:cNvCxnSpPr>
            <p:nvPr/>
          </p:nvCxnSpPr>
          <p:spPr>
            <a:xfrm>
              <a:off x="6058650" y="636175"/>
              <a:ext cx="0" cy="24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611" name="Google Shape;611;p56"/>
            <p:cNvCxnSpPr>
              <a:stCxn id="610" idx="4"/>
              <a:endCxn id="612" idx="0"/>
            </p:cNvCxnSpPr>
            <p:nvPr/>
          </p:nvCxnSpPr>
          <p:spPr>
            <a:xfrm>
              <a:off x="6058650" y="1505202"/>
              <a:ext cx="0" cy="2457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613" name="Google Shape;613;p56"/>
            <p:cNvCxnSpPr>
              <a:stCxn id="614" idx="4"/>
              <a:endCxn id="615" idx="0"/>
            </p:cNvCxnSpPr>
            <p:nvPr/>
          </p:nvCxnSpPr>
          <p:spPr>
            <a:xfrm>
              <a:off x="6058650" y="4298252"/>
              <a:ext cx="0" cy="21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616" name="Google Shape;616;p56"/>
            <p:cNvCxnSpPr>
              <a:stCxn id="612" idx="2"/>
              <a:endCxn id="617" idx="0"/>
            </p:cNvCxnSpPr>
            <p:nvPr/>
          </p:nvCxnSpPr>
          <p:spPr>
            <a:xfrm>
              <a:off x="6058650" y="2338119"/>
              <a:ext cx="0" cy="2616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618" name="Google Shape;618;p56"/>
            <p:cNvCxnSpPr>
              <a:stCxn id="617" idx="2"/>
              <a:endCxn id="614" idx="0"/>
            </p:cNvCxnSpPr>
            <p:nvPr/>
          </p:nvCxnSpPr>
          <p:spPr>
            <a:xfrm>
              <a:off x="6058650" y="3435161"/>
              <a:ext cx="0" cy="24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619" name="Google Shape;619;p56"/>
            <p:cNvSpPr txBox="1"/>
            <p:nvPr/>
          </p:nvSpPr>
          <p:spPr>
            <a:xfrm>
              <a:off x="6662300" y="2618275"/>
              <a:ext cx="5079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True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20" name="Google Shape;620;p56"/>
            <p:cNvSpPr txBox="1"/>
            <p:nvPr/>
          </p:nvSpPr>
          <p:spPr>
            <a:xfrm>
              <a:off x="6093977" y="3348668"/>
              <a:ext cx="6633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False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09" name="Google Shape;609;p56"/>
            <p:cNvSpPr/>
            <p:nvPr/>
          </p:nvSpPr>
          <p:spPr>
            <a:xfrm>
              <a:off x="5223900" y="218875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Start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10" name="Google Shape;610;p56"/>
            <p:cNvSpPr/>
            <p:nvPr/>
          </p:nvSpPr>
          <p:spPr>
            <a:xfrm>
              <a:off x="5223900" y="88210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Ask user for name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15" name="Google Shape;615;p56"/>
            <p:cNvSpPr/>
            <p:nvPr/>
          </p:nvSpPr>
          <p:spPr>
            <a:xfrm>
              <a:off x="5223900" y="4508141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End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17" name="Google Shape;617;p56"/>
            <p:cNvSpPr/>
            <p:nvPr/>
          </p:nvSpPr>
          <p:spPr>
            <a:xfrm>
              <a:off x="5223900" y="2599661"/>
              <a:ext cx="1669500" cy="835500"/>
            </a:xfrm>
            <a:prstGeom prst="diamond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Is the name "John"?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621" name="Google Shape;621;p56"/>
            <p:cNvCxnSpPr>
              <a:stCxn id="617" idx="3"/>
              <a:endCxn id="622" idx="5"/>
            </p:cNvCxnSpPr>
            <p:nvPr/>
          </p:nvCxnSpPr>
          <p:spPr>
            <a:xfrm>
              <a:off x="6893400" y="3017411"/>
              <a:ext cx="2904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623" name="Google Shape;623;p56"/>
            <p:cNvCxnSpPr>
              <a:stCxn id="622" idx="4"/>
              <a:endCxn id="614" idx="2"/>
            </p:cNvCxnSpPr>
            <p:nvPr/>
          </p:nvCxnSpPr>
          <p:spPr>
            <a:xfrm rot="5400000">
              <a:off x="7049075" y="3095402"/>
              <a:ext cx="657900" cy="1125000"/>
            </a:xfrm>
            <a:prstGeom prst="bentConnector2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622" name="Google Shape;622;p56"/>
            <p:cNvSpPr/>
            <p:nvPr/>
          </p:nvSpPr>
          <p:spPr>
            <a:xfrm>
              <a:off x="7105775" y="27058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"Hey! I’m called John, too!"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14" name="Google Shape;614;p56"/>
            <p:cNvSpPr/>
            <p:nvPr/>
          </p:nvSpPr>
          <p:spPr>
            <a:xfrm>
              <a:off x="5223900" y="36751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"See ya later!"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12" name="Google Shape;612;p56"/>
            <p:cNvSpPr/>
            <p:nvPr/>
          </p:nvSpPr>
          <p:spPr>
            <a:xfrm>
              <a:off x="5223900" y="1751019"/>
              <a:ext cx="1669500" cy="587100"/>
            </a:xfrm>
            <a:prstGeom prst="rect">
              <a:avLst/>
            </a:prstGeom>
            <a:solidFill>
              <a:srgbClr val="FFFF00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Wait 5 seconds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pic>
        <p:nvPicPr>
          <p:cNvPr id="624" name="Google Shape;624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69800" y="1809750"/>
            <a:ext cx="1524000" cy="1524000"/>
          </a:xfrm>
          <a:prstGeom prst="rect">
            <a:avLst/>
          </a:prstGeom>
          <a:noFill/>
          <a:ln>
            <a:noFill/>
          </a:ln>
        </p:spPr>
      </p:pic>
      <p:sp>
        <p:nvSpPr>
          <p:cNvPr id="625" name="Google Shape;625;p56"/>
          <p:cNvSpPr/>
          <p:nvPr/>
        </p:nvSpPr>
        <p:spPr>
          <a:xfrm>
            <a:off x="854538" y="3584375"/>
            <a:ext cx="3154500" cy="838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9050">
            <a:solidFill>
              <a:srgbClr val="E9376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Wait 5 seconds...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626" name="Google Shape;626;p56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627" name="Google Shape;627;p56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628" name="Google Shape;628;p56"/>
            <p:cNvPicPr preferRelativeResize="0"/>
            <p:nvPr/>
          </p:nvPicPr>
          <p:blipFill rotWithShape="1">
            <a:blip r:embed="rId4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2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p57"/>
          <p:cNvSpPr/>
          <p:nvPr/>
        </p:nvSpPr>
        <p:spPr>
          <a:xfrm>
            <a:off x="422400" y="1141300"/>
            <a:ext cx="4240200" cy="2556900"/>
          </a:xfrm>
          <a:prstGeom prst="roundRect">
            <a:avLst>
              <a:gd fmla="val 3738" name="adj"/>
            </a:avLst>
          </a:prstGeom>
          <a:solidFill>
            <a:srgbClr val="1C23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4" name="Google Shape;634;p57"/>
          <p:cNvSpPr txBox="1"/>
          <p:nvPr>
            <p:ph type="title"/>
          </p:nvPr>
        </p:nvSpPr>
        <p:spPr>
          <a:xfrm>
            <a:off x="311700" y="445025"/>
            <a:ext cx="42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Look at this flowchart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35" name="Google Shape;635;p57"/>
          <p:cNvGrpSpPr/>
          <p:nvPr/>
        </p:nvGrpSpPr>
        <p:grpSpPr>
          <a:xfrm>
            <a:off x="5223900" y="218875"/>
            <a:ext cx="3551375" cy="4706566"/>
            <a:chOff x="5223900" y="218875"/>
            <a:chExt cx="3551375" cy="4706566"/>
          </a:xfrm>
        </p:grpSpPr>
        <p:cxnSp>
          <p:nvCxnSpPr>
            <p:cNvPr id="636" name="Google Shape;636;p57"/>
            <p:cNvCxnSpPr>
              <a:stCxn id="637" idx="2"/>
              <a:endCxn id="638" idx="0"/>
            </p:cNvCxnSpPr>
            <p:nvPr/>
          </p:nvCxnSpPr>
          <p:spPr>
            <a:xfrm>
              <a:off x="6058650" y="636175"/>
              <a:ext cx="0" cy="24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639" name="Google Shape;639;p57"/>
            <p:cNvCxnSpPr>
              <a:stCxn id="638" idx="4"/>
              <a:endCxn id="640" idx="0"/>
            </p:cNvCxnSpPr>
            <p:nvPr/>
          </p:nvCxnSpPr>
          <p:spPr>
            <a:xfrm>
              <a:off x="6058650" y="1505202"/>
              <a:ext cx="0" cy="2457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641" name="Google Shape;641;p57"/>
            <p:cNvCxnSpPr>
              <a:stCxn id="642" idx="4"/>
              <a:endCxn id="643" idx="0"/>
            </p:cNvCxnSpPr>
            <p:nvPr/>
          </p:nvCxnSpPr>
          <p:spPr>
            <a:xfrm>
              <a:off x="6058650" y="4298252"/>
              <a:ext cx="0" cy="21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644" name="Google Shape;644;p57"/>
            <p:cNvCxnSpPr>
              <a:stCxn id="640" idx="2"/>
              <a:endCxn id="645" idx="0"/>
            </p:cNvCxnSpPr>
            <p:nvPr/>
          </p:nvCxnSpPr>
          <p:spPr>
            <a:xfrm>
              <a:off x="6058650" y="2338119"/>
              <a:ext cx="0" cy="2616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646" name="Google Shape;646;p57"/>
            <p:cNvCxnSpPr>
              <a:stCxn id="645" idx="2"/>
              <a:endCxn id="642" idx="0"/>
            </p:cNvCxnSpPr>
            <p:nvPr/>
          </p:nvCxnSpPr>
          <p:spPr>
            <a:xfrm>
              <a:off x="6058650" y="3435161"/>
              <a:ext cx="0" cy="24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647" name="Google Shape;647;p57"/>
            <p:cNvSpPr txBox="1"/>
            <p:nvPr/>
          </p:nvSpPr>
          <p:spPr>
            <a:xfrm>
              <a:off x="6662300" y="2618275"/>
              <a:ext cx="5079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True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48" name="Google Shape;648;p57"/>
            <p:cNvSpPr txBox="1"/>
            <p:nvPr/>
          </p:nvSpPr>
          <p:spPr>
            <a:xfrm>
              <a:off x="6093977" y="3348668"/>
              <a:ext cx="6633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False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37" name="Google Shape;637;p57"/>
            <p:cNvSpPr/>
            <p:nvPr/>
          </p:nvSpPr>
          <p:spPr>
            <a:xfrm>
              <a:off x="5223900" y="218875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Start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38" name="Google Shape;638;p57"/>
            <p:cNvSpPr/>
            <p:nvPr/>
          </p:nvSpPr>
          <p:spPr>
            <a:xfrm>
              <a:off x="5223900" y="88210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Ask user for name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43" name="Google Shape;643;p57"/>
            <p:cNvSpPr/>
            <p:nvPr/>
          </p:nvSpPr>
          <p:spPr>
            <a:xfrm>
              <a:off x="5223900" y="4508141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End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45" name="Google Shape;645;p57"/>
            <p:cNvSpPr/>
            <p:nvPr/>
          </p:nvSpPr>
          <p:spPr>
            <a:xfrm>
              <a:off x="5223900" y="2599661"/>
              <a:ext cx="1669500" cy="835500"/>
            </a:xfrm>
            <a:prstGeom prst="diamond">
              <a:avLst/>
            </a:prstGeom>
            <a:solidFill>
              <a:srgbClr val="FFFF00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Is the name "John"?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649" name="Google Shape;649;p57"/>
            <p:cNvCxnSpPr>
              <a:stCxn id="645" idx="3"/>
              <a:endCxn id="650" idx="5"/>
            </p:cNvCxnSpPr>
            <p:nvPr/>
          </p:nvCxnSpPr>
          <p:spPr>
            <a:xfrm>
              <a:off x="6893400" y="3017411"/>
              <a:ext cx="2904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651" name="Google Shape;651;p57"/>
            <p:cNvCxnSpPr>
              <a:stCxn id="650" idx="4"/>
              <a:endCxn id="642" idx="2"/>
            </p:cNvCxnSpPr>
            <p:nvPr/>
          </p:nvCxnSpPr>
          <p:spPr>
            <a:xfrm rot="5400000">
              <a:off x="7049075" y="3095402"/>
              <a:ext cx="657900" cy="1125000"/>
            </a:xfrm>
            <a:prstGeom prst="bentConnector2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650" name="Google Shape;650;p57"/>
            <p:cNvSpPr/>
            <p:nvPr/>
          </p:nvSpPr>
          <p:spPr>
            <a:xfrm>
              <a:off x="7105775" y="27058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"Hey! I’m called John, too!"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42" name="Google Shape;642;p57"/>
            <p:cNvSpPr/>
            <p:nvPr/>
          </p:nvSpPr>
          <p:spPr>
            <a:xfrm>
              <a:off x="5223900" y="36751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"See ya later!"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40" name="Google Shape;640;p57"/>
            <p:cNvSpPr/>
            <p:nvPr/>
          </p:nvSpPr>
          <p:spPr>
            <a:xfrm>
              <a:off x="5223900" y="1751019"/>
              <a:ext cx="1669500" cy="5871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Wait 5 seconds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652" name="Google Shape;652;p57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653" name="Google Shape;653;p57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654" name="Google Shape;654;p57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55" name="Google Shape;655;p57"/>
          <p:cNvSpPr txBox="1"/>
          <p:nvPr/>
        </p:nvSpPr>
        <p:spPr>
          <a:xfrm>
            <a:off x="422400" y="1141300"/>
            <a:ext cx="4240200" cy="180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Please enter your name: Carla</a:t>
            </a:r>
            <a:endParaRPr sz="18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9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p58"/>
          <p:cNvSpPr/>
          <p:nvPr/>
        </p:nvSpPr>
        <p:spPr>
          <a:xfrm>
            <a:off x="422400" y="1141300"/>
            <a:ext cx="4240200" cy="2556900"/>
          </a:xfrm>
          <a:prstGeom prst="roundRect">
            <a:avLst>
              <a:gd fmla="val 3738" name="adj"/>
            </a:avLst>
          </a:prstGeom>
          <a:solidFill>
            <a:srgbClr val="1C23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1" name="Google Shape;661;p58"/>
          <p:cNvSpPr txBox="1"/>
          <p:nvPr>
            <p:ph type="title"/>
          </p:nvPr>
        </p:nvSpPr>
        <p:spPr>
          <a:xfrm>
            <a:off x="311700" y="445025"/>
            <a:ext cx="42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Look at this flowchart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62" name="Google Shape;662;p58"/>
          <p:cNvGrpSpPr/>
          <p:nvPr/>
        </p:nvGrpSpPr>
        <p:grpSpPr>
          <a:xfrm>
            <a:off x="5223900" y="218875"/>
            <a:ext cx="3551375" cy="4706566"/>
            <a:chOff x="5223900" y="218875"/>
            <a:chExt cx="3551375" cy="4706566"/>
          </a:xfrm>
        </p:grpSpPr>
        <p:cxnSp>
          <p:nvCxnSpPr>
            <p:cNvPr id="663" name="Google Shape;663;p58"/>
            <p:cNvCxnSpPr>
              <a:stCxn id="664" idx="2"/>
              <a:endCxn id="665" idx="0"/>
            </p:cNvCxnSpPr>
            <p:nvPr/>
          </p:nvCxnSpPr>
          <p:spPr>
            <a:xfrm>
              <a:off x="6058650" y="636175"/>
              <a:ext cx="0" cy="24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666" name="Google Shape;666;p58"/>
            <p:cNvCxnSpPr>
              <a:stCxn id="665" idx="4"/>
              <a:endCxn id="667" idx="0"/>
            </p:cNvCxnSpPr>
            <p:nvPr/>
          </p:nvCxnSpPr>
          <p:spPr>
            <a:xfrm>
              <a:off x="6058650" y="1505202"/>
              <a:ext cx="0" cy="2457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668" name="Google Shape;668;p58"/>
            <p:cNvCxnSpPr>
              <a:stCxn id="669" idx="4"/>
              <a:endCxn id="670" idx="0"/>
            </p:cNvCxnSpPr>
            <p:nvPr/>
          </p:nvCxnSpPr>
          <p:spPr>
            <a:xfrm>
              <a:off x="6058650" y="4298252"/>
              <a:ext cx="0" cy="21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671" name="Google Shape;671;p58"/>
            <p:cNvCxnSpPr>
              <a:stCxn id="667" idx="2"/>
              <a:endCxn id="672" idx="0"/>
            </p:cNvCxnSpPr>
            <p:nvPr/>
          </p:nvCxnSpPr>
          <p:spPr>
            <a:xfrm>
              <a:off x="6058650" y="2338119"/>
              <a:ext cx="0" cy="2616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673" name="Google Shape;673;p58"/>
            <p:cNvCxnSpPr>
              <a:stCxn id="672" idx="2"/>
              <a:endCxn id="669" idx="0"/>
            </p:cNvCxnSpPr>
            <p:nvPr/>
          </p:nvCxnSpPr>
          <p:spPr>
            <a:xfrm>
              <a:off x="6058650" y="3435161"/>
              <a:ext cx="0" cy="240000"/>
            </a:xfrm>
            <a:prstGeom prst="straightConnector1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674" name="Google Shape;674;p58"/>
            <p:cNvSpPr txBox="1"/>
            <p:nvPr/>
          </p:nvSpPr>
          <p:spPr>
            <a:xfrm>
              <a:off x="6662300" y="2618275"/>
              <a:ext cx="5079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True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75" name="Google Shape;675;p58"/>
            <p:cNvSpPr txBox="1"/>
            <p:nvPr/>
          </p:nvSpPr>
          <p:spPr>
            <a:xfrm>
              <a:off x="6093977" y="3348668"/>
              <a:ext cx="6633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FF0000"/>
                  </a:solidFill>
                  <a:latin typeface="Roboto"/>
                  <a:ea typeface="Roboto"/>
                  <a:cs typeface="Roboto"/>
                  <a:sym typeface="Roboto"/>
                </a:rPr>
                <a:t>False</a:t>
              </a:r>
              <a:endParaRPr b="1" sz="12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64" name="Google Shape;664;p58"/>
            <p:cNvSpPr/>
            <p:nvPr/>
          </p:nvSpPr>
          <p:spPr>
            <a:xfrm>
              <a:off x="5223900" y="218875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Start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65" name="Google Shape;665;p58"/>
            <p:cNvSpPr/>
            <p:nvPr/>
          </p:nvSpPr>
          <p:spPr>
            <a:xfrm>
              <a:off x="5223900" y="88210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Ask user for name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70" name="Google Shape;670;p58"/>
            <p:cNvSpPr/>
            <p:nvPr/>
          </p:nvSpPr>
          <p:spPr>
            <a:xfrm>
              <a:off x="5223900" y="4508141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End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72" name="Google Shape;672;p58"/>
            <p:cNvSpPr/>
            <p:nvPr/>
          </p:nvSpPr>
          <p:spPr>
            <a:xfrm>
              <a:off x="5223900" y="2599661"/>
              <a:ext cx="1669500" cy="835500"/>
            </a:xfrm>
            <a:prstGeom prst="diamond">
              <a:avLst/>
            </a:prstGeom>
            <a:solidFill>
              <a:srgbClr val="FFFF00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Is the name "John"?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676" name="Google Shape;676;p58"/>
            <p:cNvCxnSpPr>
              <a:stCxn id="672" idx="3"/>
              <a:endCxn id="677" idx="5"/>
            </p:cNvCxnSpPr>
            <p:nvPr/>
          </p:nvCxnSpPr>
          <p:spPr>
            <a:xfrm>
              <a:off x="6893400" y="3017411"/>
              <a:ext cx="2904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678" name="Google Shape;678;p58"/>
            <p:cNvCxnSpPr>
              <a:stCxn id="677" idx="4"/>
              <a:endCxn id="669" idx="2"/>
            </p:cNvCxnSpPr>
            <p:nvPr/>
          </p:nvCxnSpPr>
          <p:spPr>
            <a:xfrm rot="5400000">
              <a:off x="7049075" y="3095402"/>
              <a:ext cx="657900" cy="1125000"/>
            </a:xfrm>
            <a:prstGeom prst="bentConnector2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677" name="Google Shape;677;p58"/>
            <p:cNvSpPr/>
            <p:nvPr/>
          </p:nvSpPr>
          <p:spPr>
            <a:xfrm>
              <a:off x="7105775" y="27058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"Hey! I’m called John, too!"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69" name="Google Shape;669;p58"/>
            <p:cNvSpPr/>
            <p:nvPr/>
          </p:nvSpPr>
          <p:spPr>
            <a:xfrm>
              <a:off x="5223900" y="36751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"See ya later!"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67" name="Google Shape;667;p58"/>
            <p:cNvSpPr/>
            <p:nvPr/>
          </p:nvSpPr>
          <p:spPr>
            <a:xfrm>
              <a:off x="5223900" y="1751019"/>
              <a:ext cx="1669500" cy="5871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Wait 5 seconds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679" name="Google Shape;679;p58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680" name="Google Shape;680;p58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681" name="Google Shape;681;p58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82" name="Google Shape;682;p58"/>
          <p:cNvSpPr txBox="1"/>
          <p:nvPr/>
        </p:nvSpPr>
        <p:spPr>
          <a:xfrm>
            <a:off x="422400" y="1141300"/>
            <a:ext cx="4240200" cy="180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Please enter your name: Carla</a:t>
            </a:r>
            <a:endParaRPr sz="18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6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p59"/>
          <p:cNvSpPr/>
          <p:nvPr/>
        </p:nvSpPr>
        <p:spPr>
          <a:xfrm>
            <a:off x="422400" y="1141300"/>
            <a:ext cx="4240200" cy="2556900"/>
          </a:xfrm>
          <a:prstGeom prst="roundRect">
            <a:avLst>
              <a:gd fmla="val 3738" name="adj"/>
            </a:avLst>
          </a:prstGeom>
          <a:solidFill>
            <a:srgbClr val="1C23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8" name="Google Shape;688;p59"/>
          <p:cNvSpPr txBox="1"/>
          <p:nvPr>
            <p:ph type="title"/>
          </p:nvPr>
        </p:nvSpPr>
        <p:spPr>
          <a:xfrm>
            <a:off x="311700" y="445025"/>
            <a:ext cx="42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Look at this flowchart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89" name="Google Shape;689;p59"/>
          <p:cNvGrpSpPr/>
          <p:nvPr/>
        </p:nvGrpSpPr>
        <p:grpSpPr>
          <a:xfrm>
            <a:off x="5223900" y="218875"/>
            <a:ext cx="3551375" cy="4706566"/>
            <a:chOff x="5223900" y="218875"/>
            <a:chExt cx="3551375" cy="4706566"/>
          </a:xfrm>
        </p:grpSpPr>
        <p:cxnSp>
          <p:nvCxnSpPr>
            <p:cNvPr id="690" name="Google Shape;690;p59"/>
            <p:cNvCxnSpPr>
              <a:stCxn id="691" idx="2"/>
              <a:endCxn id="692" idx="0"/>
            </p:cNvCxnSpPr>
            <p:nvPr/>
          </p:nvCxnSpPr>
          <p:spPr>
            <a:xfrm>
              <a:off x="6058650" y="636175"/>
              <a:ext cx="0" cy="24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693" name="Google Shape;693;p59"/>
            <p:cNvCxnSpPr>
              <a:stCxn id="692" idx="4"/>
              <a:endCxn id="694" idx="0"/>
            </p:cNvCxnSpPr>
            <p:nvPr/>
          </p:nvCxnSpPr>
          <p:spPr>
            <a:xfrm>
              <a:off x="6058650" y="1505202"/>
              <a:ext cx="0" cy="2457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695" name="Google Shape;695;p59"/>
            <p:cNvCxnSpPr>
              <a:stCxn id="696" idx="4"/>
              <a:endCxn id="697" idx="0"/>
            </p:cNvCxnSpPr>
            <p:nvPr/>
          </p:nvCxnSpPr>
          <p:spPr>
            <a:xfrm>
              <a:off x="6058650" y="4298252"/>
              <a:ext cx="0" cy="21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698" name="Google Shape;698;p59"/>
            <p:cNvCxnSpPr>
              <a:stCxn id="694" idx="2"/>
              <a:endCxn id="699" idx="0"/>
            </p:cNvCxnSpPr>
            <p:nvPr/>
          </p:nvCxnSpPr>
          <p:spPr>
            <a:xfrm>
              <a:off x="6058650" y="2338119"/>
              <a:ext cx="0" cy="2616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700" name="Google Shape;700;p59"/>
            <p:cNvCxnSpPr>
              <a:stCxn id="699" idx="2"/>
              <a:endCxn id="696" idx="0"/>
            </p:cNvCxnSpPr>
            <p:nvPr/>
          </p:nvCxnSpPr>
          <p:spPr>
            <a:xfrm>
              <a:off x="6058650" y="3435161"/>
              <a:ext cx="0" cy="24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701" name="Google Shape;701;p59"/>
            <p:cNvSpPr txBox="1"/>
            <p:nvPr/>
          </p:nvSpPr>
          <p:spPr>
            <a:xfrm>
              <a:off x="6662300" y="2618275"/>
              <a:ext cx="5079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True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02" name="Google Shape;702;p59"/>
            <p:cNvSpPr txBox="1"/>
            <p:nvPr/>
          </p:nvSpPr>
          <p:spPr>
            <a:xfrm>
              <a:off x="6093977" y="3348668"/>
              <a:ext cx="6633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False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91" name="Google Shape;691;p59"/>
            <p:cNvSpPr/>
            <p:nvPr/>
          </p:nvSpPr>
          <p:spPr>
            <a:xfrm>
              <a:off x="5223900" y="218875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Start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92" name="Google Shape;692;p59"/>
            <p:cNvSpPr/>
            <p:nvPr/>
          </p:nvSpPr>
          <p:spPr>
            <a:xfrm>
              <a:off x="5223900" y="88210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Ask user for name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97" name="Google Shape;697;p59"/>
            <p:cNvSpPr/>
            <p:nvPr/>
          </p:nvSpPr>
          <p:spPr>
            <a:xfrm>
              <a:off x="5223900" y="4508141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End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99" name="Google Shape;699;p59"/>
            <p:cNvSpPr/>
            <p:nvPr/>
          </p:nvSpPr>
          <p:spPr>
            <a:xfrm>
              <a:off x="5223900" y="2599661"/>
              <a:ext cx="1669500" cy="835500"/>
            </a:xfrm>
            <a:prstGeom prst="diamond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Is the name "John"?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703" name="Google Shape;703;p59"/>
            <p:cNvCxnSpPr>
              <a:stCxn id="699" idx="3"/>
              <a:endCxn id="704" idx="5"/>
            </p:cNvCxnSpPr>
            <p:nvPr/>
          </p:nvCxnSpPr>
          <p:spPr>
            <a:xfrm>
              <a:off x="6893400" y="3017411"/>
              <a:ext cx="2904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705" name="Google Shape;705;p59"/>
            <p:cNvCxnSpPr>
              <a:stCxn id="704" idx="4"/>
              <a:endCxn id="696" idx="2"/>
            </p:cNvCxnSpPr>
            <p:nvPr/>
          </p:nvCxnSpPr>
          <p:spPr>
            <a:xfrm rot="5400000">
              <a:off x="7049075" y="3095402"/>
              <a:ext cx="657900" cy="1125000"/>
            </a:xfrm>
            <a:prstGeom prst="bentConnector2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704" name="Google Shape;704;p59"/>
            <p:cNvSpPr/>
            <p:nvPr/>
          </p:nvSpPr>
          <p:spPr>
            <a:xfrm>
              <a:off x="7105775" y="27058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"Hey! I’m called John, too!"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96" name="Google Shape;696;p59"/>
            <p:cNvSpPr/>
            <p:nvPr/>
          </p:nvSpPr>
          <p:spPr>
            <a:xfrm>
              <a:off x="5223900" y="36751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rgbClr val="FFFF00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"See ya later!"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94" name="Google Shape;694;p59"/>
            <p:cNvSpPr/>
            <p:nvPr/>
          </p:nvSpPr>
          <p:spPr>
            <a:xfrm>
              <a:off x="5223900" y="1751019"/>
              <a:ext cx="1669500" cy="5871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Wait 5 seconds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706" name="Google Shape;706;p59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707" name="Google Shape;707;p59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708" name="Google Shape;708;p59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09" name="Google Shape;709;p59"/>
          <p:cNvSpPr txBox="1"/>
          <p:nvPr/>
        </p:nvSpPr>
        <p:spPr>
          <a:xfrm>
            <a:off x="422400" y="1141300"/>
            <a:ext cx="4240200" cy="180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Please enter your name: Carla</a:t>
            </a:r>
            <a:endParaRPr sz="18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3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p60"/>
          <p:cNvSpPr/>
          <p:nvPr/>
        </p:nvSpPr>
        <p:spPr>
          <a:xfrm>
            <a:off x="422400" y="1141300"/>
            <a:ext cx="4240200" cy="2556900"/>
          </a:xfrm>
          <a:prstGeom prst="roundRect">
            <a:avLst>
              <a:gd fmla="val 3738" name="adj"/>
            </a:avLst>
          </a:prstGeom>
          <a:solidFill>
            <a:srgbClr val="1C23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5" name="Google Shape;715;p60"/>
          <p:cNvSpPr txBox="1"/>
          <p:nvPr>
            <p:ph type="title"/>
          </p:nvPr>
        </p:nvSpPr>
        <p:spPr>
          <a:xfrm>
            <a:off x="311700" y="445025"/>
            <a:ext cx="42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Look at this flowchart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16" name="Google Shape;716;p60"/>
          <p:cNvGrpSpPr/>
          <p:nvPr/>
        </p:nvGrpSpPr>
        <p:grpSpPr>
          <a:xfrm>
            <a:off x="5223900" y="218875"/>
            <a:ext cx="3551375" cy="4706566"/>
            <a:chOff x="5223900" y="218875"/>
            <a:chExt cx="3551375" cy="4706566"/>
          </a:xfrm>
        </p:grpSpPr>
        <p:cxnSp>
          <p:nvCxnSpPr>
            <p:cNvPr id="717" name="Google Shape;717;p60"/>
            <p:cNvCxnSpPr>
              <a:stCxn id="718" idx="2"/>
              <a:endCxn id="719" idx="0"/>
            </p:cNvCxnSpPr>
            <p:nvPr/>
          </p:nvCxnSpPr>
          <p:spPr>
            <a:xfrm>
              <a:off x="6058650" y="636175"/>
              <a:ext cx="0" cy="24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720" name="Google Shape;720;p60"/>
            <p:cNvCxnSpPr>
              <a:stCxn id="719" idx="4"/>
              <a:endCxn id="721" idx="0"/>
            </p:cNvCxnSpPr>
            <p:nvPr/>
          </p:nvCxnSpPr>
          <p:spPr>
            <a:xfrm>
              <a:off x="6058650" y="1505202"/>
              <a:ext cx="0" cy="2457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722" name="Google Shape;722;p60"/>
            <p:cNvCxnSpPr>
              <a:stCxn id="723" idx="4"/>
              <a:endCxn id="724" idx="0"/>
            </p:cNvCxnSpPr>
            <p:nvPr/>
          </p:nvCxnSpPr>
          <p:spPr>
            <a:xfrm>
              <a:off x="6058650" y="4298252"/>
              <a:ext cx="0" cy="21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725" name="Google Shape;725;p60"/>
            <p:cNvCxnSpPr>
              <a:stCxn id="721" idx="2"/>
              <a:endCxn id="726" idx="0"/>
            </p:cNvCxnSpPr>
            <p:nvPr/>
          </p:nvCxnSpPr>
          <p:spPr>
            <a:xfrm>
              <a:off x="6058650" y="2338119"/>
              <a:ext cx="0" cy="2616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727" name="Google Shape;727;p60"/>
            <p:cNvCxnSpPr>
              <a:stCxn id="726" idx="2"/>
              <a:endCxn id="723" idx="0"/>
            </p:cNvCxnSpPr>
            <p:nvPr/>
          </p:nvCxnSpPr>
          <p:spPr>
            <a:xfrm>
              <a:off x="6058650" y="3435161"/>
              <a:ext cx="0" cy="24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728" name="Google Shape;728;p60"/>
            <p:cNvSpPr txBox="1"/>
            <p:nvPr/>
          </p:nvSpPr>
          <p:spPr>
            <a:xfrm>
              <a:off x="6662300" y="2618275"/>
              <a:ext cx="5079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True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29" name="Google Shape;729;p60"/>
            <p:cNvSpPr txBox="1"/>
            <p:nvPr/>
          </p:nvSpPr>
          <p:spPr>
            <a:xfrm>
              <a:off x="6093977" y="3348668"/>
              <a:ext cx="6633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False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18" name="Google Shape;718;p60"/>
            <p:cNvSpPr/>
            <p:nvPr/>
          </p:nvSpPr>
          <p:spPr>
            <a:xfrm>
              <a:off x="5223900" y="218875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Start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19" name="Google Shape;719;p60"/>
            <p:cNvSpPr/>
            <p:nvPr/>
          </p:nvSpPr>
          <p:spPr>
            <a:xfrm>
              <a:off x="5223900" y="88210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Ask user for name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24" name="Google Shape;724;p60"/>
            <p:cNvSpPr/>
            <p:nvPr/>
          </p:nvSpPr>
          <p:spPr>
            <a:xfrm>
              <a:off x="5223900" y="4508141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End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26" name="Google Shape;726;p60"/>
            <p:cNvSpPr/>
            <p:nvPr/>
          </p:nvSpPr>
          <p:spPr>
            <a:xfrm>
              <a:off x="5223900" y="2599661"/>
              <a:ext cx="1669500" cy="835500"/>
            </a:xfrm>
            <a:prstGeom prst="diamond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Is the name "John"?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730" name="Google Shape;730;p60"/>
            <p:cNvCxnSpPr>
              <a:stCxn id="726" idx="3"/>
              <a:endCxn id="731" idx="5"/>
            </p:cNvCxnSpPr>
            <p:nvPr/>
          </p:nvCxnSpPr>
          <p:spPr>
            <a:xfrm>
              <a:off x="6893400" y="3017411"/>
              <a:ext cx="2904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732" name="Google Shape;732;p60"/>
            <p:cNvCxnSpPr>
              <a:stCxn id="731" idx="4"/>
              <a:endCxn id="723" idx="2"/>
            </p:cNvCxnSpPr>
            <p:nvPr/>
          </p:nvCxnSpPr>
          <p:spPr>
            <a:xfrm rot="5400000">
              <a:off x="7049075" y="3095402"/>
              <a:ext cx="657900" cy="1125000"/>
            </a:xfrm>
            <a:prstGeom prst="bentConnector2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731" name="Google Shape;731;p60"/>
            <p:cNvSpPr/>
            <p:nvPr/>
          </p:nvSpPr>
          <p:spPr>
            <a:xfrm>
              <a:off x="7105775" y="27058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"Hey! I’m called John, too!"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23" name="Google Shape;723;p60"/>
            <p:cNvSpPr/>
            <p:nvPr/>
          </p:nvSpPr>
          <p:spPr>
            <a:xfrm>
              <a:off x="5223900" y="36751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rgbClr val="FFFF00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"See ya later!"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21" name="Google Shape;721;p60"/>
            <p:cNvSpPr/>
            <p:nvPr/>
          </p:nvSpPr>
          <p:spPr>
            <a:xfrm>
              <a:off x="5223900" y="1751019"/>
              <a:ext cx="1669500" cy="5871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Wait 5 seconds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733" name="Google Shape;733;p60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734" name="Google Shape;734;p60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735" name="Google Shape;735;p60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36" name="Google Shape;736;p60"/>
          <p:cNvSpPr txBox="1"/>
          <p:nvPr/>
        </p:nvSpPr>
        <p:spPr>
          <a:xfrm>
            <a:off x="422400" y="1141300"/>
            <a:ext cx="4240200" cy="180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Please enter your name: Carla</a:t>
            </a:r>
            <a:br>
              <a:rPr lang="en"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endParaRPr sz="5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See ya later!</a:t>
            </a:r>
            <a:endParaRPr sz="18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0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p61"/>
          <p:cNvSpPr/>
          <p:nvPr/>
        </p:nvSpPr>
        <p:spPr>
          <a:xfrm>
            <a:off x="422400" y="1141300"/>
            <a:ext cx="4240200" cy="2556900"/>
          </a:xfrm>
          <a:prstGeom prst="roundRect">
            <a:avLst>
              <a:gd fmla="val 3738" name="adj"/>
            </a:avLst>
          </a:prstGeom>
          <a:solidFill>
            <a:srgbClr val="1C23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2" name="Google Shape;742;p61"/>
          <p:cNvSpPr txBox="1"/>
          <p:nvPr>
            <p:ph type="title"/>
          </p:nvPr>
        </p:nvSpPr>
        <p:spPr>
          <a:xfrm>
            <a:off x="311700" y="445025"/>
            <a:ext cx="42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Look at this flowchart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43" name="Google Shape;743;p61"/>
          <p:cNvGrpSpPr/>
          <p:nvPr/>
        </p:nvGrpSpPr>
        <p:grpSpPr>
          <a:xfrm>
            <a:off x="5223900" y="218875"/>
            <a:ext cx="3551375" cy="4706566"/>
            <a:chOff x="5223900" y="218875"/>
            <a:chExt cx="3551375" cy="4706566"/>
          </a:xfrm>
        </p:grpSpPr>
        <p:cxnSp>
          <p:nvCxnSpPr>
            <p:cNvPr id="744" name="Google Shape;744;p61"/>
            <p:cNvCxnSpPr>
              <a:stCxn id="745" idx="2"/>
              <a:endCxn id="746" idx="0"/>
            </p:cNvCxnSpPr>
            <p:nvPr/>
          </p:nvCxnSpPr>
          <p:spPr>
            <a:xfrm>
              <a:off x="6058650" y="636175"/>
              <a:ext cx="0" cy="24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747" name="Google Shape;747;p61"/>
            <p:cNvCxnSpPr>
              <a:stCxn id="746" idx="4"/>
              <a:endCxn id="748" idx="0"/>
            </p:cNvCxnSpPr>
            <p:nvPr/>
          </p:nvCxnSpPr>
          <p:spPr>
            <a:xfrm>
              <a:off x="6058650" y="1505202"/>
              <a:ext cx="0" cy="2457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749" name="Google Shape;749;p61"/>
            <p:cNvCxnSpPr>
              <a:stCxn id="750" idx="4"/>
              <a:endCxn id="751" idx="0"/>
            </p:cNvCxnSpPr>
            <p:nvPr/>
          </p:nvCxnSpPr>
          <p:spPr>
            <a:xfrm>
              <a:off x="6058650" y="4298252"/>
              <a:ext cx="0" cy="21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752" name="Google Shape;752;p61"/>
            <p:cNvCxnSpPr>
              <a:stCxn id="748" idx="2"/>
              <a:endCxn id="753" idx="0"/>
            </p:cNvCxnSpPr>
            <p:nvPr/>
          </p:nvCxnSpPr>
          <p:spPr>
            <a:xfrm>
              <a:off x="6058650" y="2338119"/>
              <a:ext cx="0" cy="2616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754" name="Google Shape;754;p61"/>
            <p:cNvCxnSpPr>
              <a:stCxn id="753" idx="2"/>
              <a:endCxn id="750" idx="0"/>
            </p:cNvCxnSpPr>
            <p:nvPr/>
          </p:nvCxnSpPr>
          <p:spPr>
            <a:xfrm>
              <a:off x="6058650" y="3435161"/>
              <a:ext cx="0" cy="24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755" name="Google Shape;755;p61"/>
            <p:cNvSpPr txBox="1"/>
            <p:nvPr/>
          </p:nvSpPr>
          <p:spPr>
            <a:xfrm>
              <a:off x="6662300" y="2618275"/>
              <a:ext cx="5079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True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56" name="Google Shape;756;p61"/>
            <p:cNvSpPr txBox="1"/>
            <p:nvPr/>
          </p:nvSpPr>
          <p:spPr>
            <a:xfrm>
              <a:off x="6093977" y="3348668"/>
              <a:ext cx="6633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False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45" name="Google Shape;745;p61"/>
            <p:cNvSpPr/>
            <p:nvPr/>
          </p:nvSpPr>
          <p:spPr>
            <a:xfrm>
              <a:off x="5223900" y="218875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Start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46" name="Google Shape;746;p61"/>
            <p:cNvSpPr/>
            <p:nvPr/>
          </p:nvSpPr>
          <p:spPr>
            <a:xfrm>
              <a:off x="5223900" y="88210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Ask user for name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51" name="Google Shape;751;p61"/>
            <p:cNvSpPr/>
            <p:nvPr/>
          </p:nvSpPr>
          <p:spPr>
            <a:xfrm>
              <a:off x="5223900" y="4508141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rgbClr val="FFFF00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End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53" name="Google Shape;753;p61"/>
            <p:cNvSpPr/>
            <p:nvPr/>
          </p:nvSpPr>
          <p:spPr>
            <a:xfrm>
              <a:off x="5223900" y="2599661"/>
              <a:ext cx="1669500" cy="835500"/>
            </a:xfrm>
            <a:prstGeom prst="diamond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Is the name "John"?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757" name="Google Shape;757;p61"/>
            <p:cNvCxnSpPr>
              <a:stCxn id="753" idx="3"/>
              <a:endCxn id="758" idx="5"/>
            </p:cNvCxnSpPr>
            <p:nvPr/>
          </p:nvCxnSpPr>
          <p:spPr>
            <a:xfrm>
              <a:off x="6893400" y="3017411"/>
              <a:ext cx="2904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759" name="Google Shape;759;p61"/>
            <p:cNvCxnSpPr>
              <a:stCxn id="758" idx="4"/>
              <a:endCxn id="750" idx="2"/>
            </p:cNvCxnSpPr>
            <p:nvPr/>
          </p:nvCxnSpPr>
          <p:spPr>
            <a:xfrm rot="5400000">
              <a:off x="7049075" y="3095402"/>
              <a:ext cx="657900" cy="1125000"/>
            </a:xfrm>
            <a:prstGeom prst="bentConnector2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758" name="Google Shape;758;p61"/>
            <p:cNvSpPr/>
            <p:nvPr/>
          </p:nvSpPr>
          <p:spPr>
            <a:xfrm>
              <a:off x="7105775" y="27058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"Hey! I’m called John, too!"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50" name="Google Shape;750;p61"/>
            <p:cNvSpPr/>
            <p:nvPr/>
          </p:nvSpPr>
          <p:spPr>
            <a:xfrm>
              <a:off x="5223900" y="36751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"See ya later!"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48" name="Google Shape;748;p61"/>
            <p:cNvSpPr/>
            <p:nvPr/>
          </p:nvSpPr>
          <p:spPr>
            <a:xfrm>
              <a:off x="5223900" y="1751019"/>
              <a:ext cx="1669500" cy="5871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Wait 5 seconds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760" name="Google Shape;760;p61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761" name="Google Shape;761;p61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762" name="Google Shape;762;p61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63" name="Google Shape;763;p61"/>
          <p:cNvSpPr txBox="1"/>
          <p:nvPr/>
        </p:nvSpPr>
        <p:spPr>
          <a:xfrm>
            <a:off x="422400" y="1141300"/>
            <a:ext cx="4240200" cy="212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Please enter your name: Carla</a:t>
            </a:r>
            <a:br>
              <a:rPr lang="en"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endParaRPr sz="5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See ya later!</a:t>
            </a:r>
            <a:endParaRPr sz="18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7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62"/>
          <p:cNvSpPr txBox="1"/>
          <p:nvPr>
            <p:ph type="title"/>
          </p:nvPr>
        </p:nvSpPr>
        <p:spPr>
          <a:xfrm>
            <a:off x="311700" y="445025"/>
            <a:ext cx="42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Look at this flowchart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9" name="Google Shape;769;p62"/>
          <p:cNvSpPr txBox="1"/>
          <p:nvPr>
            <p:ph idx="1" type="body"/>
          </p:nvPr>
        </p:nvSpPr>
        <p:spPr>
          <a:xfrm>
            <a:off x="311700" y="1152475"/>
            <a:ext cx="45222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Now, let’s try again with a </a:t>
            </a:r>
            <a:r>
              <a:rPr b="1" lang="en">
                <a:solidFill>
                  <a:srgbClr val="E93761"/>
                </a:solidFill>
              </a:rPr>
              <a:t>different</a:t>
            </a:r>
            <a:r>
              <a:rPr lang="en">
                <a:solidFill>
                  <a:srgbClr val="E93761"/>
                </a:solidFill>
              </a:rPr>
              <a:t> </a:t>
            </a:r>
            <a:r>
              <a:rPr b="1" lang="en">
                <a:solidFill>
                  <a:srgbClr val="E93761"/>
                </a:solidFill>
              </a:rPr>
              <a:t>response</a:t>
            </a:r>
            <a:r>
              <a:rPr lang="en"/>
              <a:t>.</a:t>
            </a:r>
            <a:endParaRPr/>
          </a:p>
        </p:txBody>
      </p:sp>
      <p:grpSp>
        <p:nvGrpSpPr>
          <p:cNvPr id="770" name="Google Shape;770;p62"/>
          <p:cNvGrpSpPr/>
          <p:nvPr/>
        </p:nvGrpSpPr>
        <p:grpSpPr>
          <a:xfrm>
            <a:off x="5223900" y="218875"/>
            <a:ext cx="3551375" cy="4706566"/>
            <a:chOff x="5223900" y="218875"/>
            <a:chExt cx="3551375" cy="4706566"/>
          </a:xfrm>
        </p:grpSpPr>
        <p:cxnSp>
          <p:nvCxnSpPr>
            <p:cNvPr id="771" name="Google Shape;771;p62"/>
            <p:cNvCxnSpPr>
              <a:stCxn id="772" idx="2"/>
              <a:endCxn id="773" idx="0"/>
            </p:cNvCxnSpPr>
            <p:nvPr/>
          </p:nvCxnSpPr>
          <p:spPr>
            <a:xfrm>
              <a:off x="6058650" y="636175"/>
              <a:ext cx="0" cy="24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774" name="Google Shape;774;p62"/>
            <p:cNvCxnSpPr>
              <a:stCxn id="773" idx="4"/>
              <a:endCxn id="775" idx="0"/>
            </p:cNvCxnSpPr>
            <p:nvPr/>
          </p:nvCxnSpPr>
          <p:spPr>
            <a:xfrm>
              <a:off x="6058650" y="1505202"/>
              <a:ext cx="0" cy="2457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776" name="Google Shape;776;p62"/>
            <p:cNvCxnSpPr>
              <a:stCxn id="777" idx="4"/>
              <a:endCxn id="778" idx="0"/>
            </p:cNvCxnSpPr>
            <p:nvPr/>
          </p:nvCxnSpPr>
          <p:spPr>
            <a:xfrm>
              <a:off x="6058650" y="4298252"/>
              <a:ext cx="0" cy="21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779" name="Google Shape;779;p62"/>
            <p:cNvCxnSpPr>
              <a:stCxn id="775" idx="2"/>
              <a:endCxn id="780" idx="0"/>
            </p:cNvCxnSpPr>
            <p:nvPr/>
          </p:nvCxnSpPr>
          <p:spPr>
            <a:xfrm>
              <a:off x="6058650" y="2338119"/>
              <a:ext cx="0" cy="2616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781" name="Google Shape;781;p62"/>
            <p:cNvCxnSpPr>
              <a:stCxn id="780" idx="2"/>
              <a:endCxn id="777" idx="0"/>
            </p:cNvCxnSpPr>
            <p:nvPr/>
          </p:nvCxnSpPr>
          <p:spPr>
            <a:xfrm>
              <a:off x="6058650" y="3435161"/>
              <a:ext cx="0" cy="24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782" name="Google Shape;782;p62"/>
            <p:cNvSpPr txBox="1"/>
            <p:nvPr/>
          </p:nvSpPr>
          <p:spPr>
            <a:xfrm>
              <a:off x="6662300" y="2618275"/>
              <a:ext cx="5079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True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83" name="Google Shape;783;p62"/>
            <p:cNvSpPr txBox="1"/>
            <p:nvPr/>
          </p:nvSpPr>
          <p:spPr>
            <a:xfrm>
              <a:off x="6093977" y="3348668"/>
              <a:ext cx="6633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False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72" name="Google Shape;772;p62"/>
            <p:cNvSpPr/>
            <p:nvPr/>
          </p:nvSpPr>
          <p:spPr>
            <a:xfrm>
              <a:off x="5223900" y="218875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Start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73" name="Google Shape;773;p62"/>
            <p:cNvSpPr/>
            <p:nvPr/>
          </p:nvSpPr>
          <p:spPr>
            <a:xfrm>
              <a:off x="5223900" y="88210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Ask user for name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78" name="Google Shape;778;p62"/>
            <p:cNvSpPr/>
            <p:nvPr/>
          </p:nvSpPr>
          <p:spPr>
            <a:xfrm>
              <a:off x="5223900" y="4508141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End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80" name="Google Shape;780;p62"/>
            <p:cNvSpPr/>
            <p:nvPr/>
          </p:nvSpPr>
          <p:spPr>
            <a:xfrm>
              <a:off x="5223900" y="2599661"/>
              <a:ext cx="1669500" cy="835500"/>
            </a:xfrm>
            <a:prstGeom prst="diamond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Is the name "John"?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784" name="Google Shape;784;p62"/>
            <p:cNvCxnSpPr>
              <a:stCxn id="780" idx="3"/>
              <a:endCxn id="785" idx="5"/>
            </p:cNvCxnSpPr>
            <p:nvPr/>
          </p:nvCxnSpPr>
          <p:spPr>
            <a:xfrm>
              <a:off x="6893400" y="3017411"/>
              <a:ext cx="2904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786" name="Google Shape;786;p62"/>
            <p:cNvCxnSpPr>
              <a:stCxn id="785" idx="4"/>
              <a:endCxn id="777" idx="2"/>
            </p:cNvCxnSpPr>
            <p:nvPr/>
          </p:nvCxnSpPr>
          <p:spPr>
            <a:xfrm rot="5400000">
              <a:off x="7049075" y="3095402"/>
              <a:ext cx="657900" cy="1125000"/>
            </a:xfrm>
            <a:prstGeom prst="bentConnector2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785" name="Google Shape;785;p62"/>
            <p:cNvSpPr/>
            <p:nvPr/>
          </p:nvSpPr>
          <p:spPr>
            <a:xfrm>
              <a:off x="7105775" y="27058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"Hey! I’m called John, too!"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77" name="Google Shape;777;p62"/>
            <p:cNvSpPr/>
            <p:nvPr/>
          </p:nvSpPr>
          <p:spPr>
            <a:xfrm>
              <a:off x="5223900" y="36751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"See ya later!"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75" name="Google Shape;775;p62"/>
            <p:cNvSpPr/>
            <p:nvPr/>
          </p:nvSpPr>
          <p:spPr>
            <a:xfrm>
              <a:off x="5223900" y="1751019"/>
              <a:ext cx="1669500" cy="5871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Wait 5 seconds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787" name="Google Shape;787;p62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788" name="Google Shape;788;p62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789" name="Google Shape;789;p62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3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Google Shape;794;p63"/>
          <p:cNvSpPr/>
          <p:nvPr/>
        </p:nvSpPr>
        <p:spPr>
          <a:xfrm>
            <a:off x="422400" y="1141300"/>
            <a:ext cx="4240200" cy="2556900"/>
          </a:xfrm>
          <a:prstGeom prst="roundRect">
            <a:avLst>
              <a:gd fmla="val 3738" name="adj"/>
            </a:avLst>
          </a:prstGeom>
          <a:solidFill>
            <a:srgbClr val="1C23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5" name="Google Shape;795;p63"/>
          <p:cNvSpPr txBox="1"/>
          <p:nvPr>
            <p:ph type="title"/>
          </p:nvPr>
        </p:nvSpPr>
        <p:spPr>
          <a:xfrm>
            <a:off x="311700" y="445025"/>
            <a:ext cx="42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Look at this flowchart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6" name="Google Shape;796;p63"/>
          <p:cNvSpPr txBox="1"/>
          <p:nvPr/>
        </p:nvSpPr>
        <p:spPr>
          <a:xfrm>
            <a:off x="555101" y="1271350"/>
            <a:ext cx="3936300" cy="180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EEFF41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grpSp>
        <p:nvGrpSpPr>
          <p:cNvPr id="797" name="Google Shape;797;p63"/>
          <p:cNvGrpSpPr/>
          <p:nvPr/>
        </p:nvGrpSpPr>
        <p:grpSpPr>
          <a:xfrm>
            <a:off x="5223900" y="218875"/>
            <a:ext cx="3551375" cy="4706566"/>
            <a:chOff x="5223900" y="218875"/>
            <a:chExt cx="3551375" cy="4706566"/>
          </a:xfrm>
        </p:grpSpPr>
        <p:cxnSp>
          <p:nvCxnSpPr>
            <p:cNvPr id="798" name="Google Shape;798;p63"/>
            <p:cNvCxnSpPr>
              <a:stCxn id="799" idx="2"/>
              <a:endCxn id="800" idx="0"/>
            </p:cNvCxnSpPr>
            <p:nvPr/>
          </p:nvCxnSpPr>
          <p:spPr>
            <a:xfrm>
              <a:off x="6058650" y="636175"/>
              <a:ext cx="0" cy="24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801" name="Google Shape;801;p63"/>
            <p:cNvCxnSpPr>
              <a:stCxn id="800" idx="4"/>
              <a:endCxn id="802" idx="0"/>
            </p:cNvCxnSpPr>
            <p:nvPr/>
          </p:nvCxnSpPr>
          <p:spPr>
            <a:xfrm>
              <a:off x="6058650" y="1505202"/>
              <a:ext cx="0" cy="2457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803" name="Google Shape;803;p63"/>
            <p:cNvCxnSpPr>
              <a:stCxn id="804" idx="4"/>
              <a:endCxn id="805" idx="0"/>
            </p:cNvCxnSpPr>
            <p:nvPr/>
          </p:nvCxnSpPr>
          <p:spPr>
            <a:xfrm>
              <a:off x="6058650" y="4298252"/>
              <a:ext cx="0" cy="21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806" name="Google Shape;806;p63"/>
            <p:cNvCxnSpPr>
              <a:stCxn id="802" idx="2"/>
              <a:endCxn id="807" idx="0"/>
            </p:cNvCxnSpPr>
            <p:nvPr/>
          </p:nvCxnSpPr>
          <p:spPr>
            <a:xfrm>
              <a:off x="6058650" y="2338119"/>
              <a:ext cx="0" cy="2616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808" name="Google Shape;808;p63"/>
            <p:cNvCxnSpPr>
              <a:stCxn id="807" idx="2"/>
              <a:endCxn id="804" idx="0"/>
            </p:cNvCxnSpPr>
            <p:nvPr/>
          </p:nvCxnSpPr>
          <p:spPr>
            <a:xfrm>
              <a:off x="6058650" y="3435161"/>
              <a:ext cx="0" cy="24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809" name="Google Shape;809;p63"/>
            <p:cNvSpPr txBox="1"/>
            <p:nvPr/>
          </p:nvSpPr>
          <p:spPr>
            <a:xfrm>
              <a:off x="6662300" y="2618275"/>
              <a:ext cx="5079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True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10" name="Google Shape;810;p63"/>
            <p:cNvSpPr txBox="1"/>
            <p:nvPr/>
          </p:nvSpPr>
          <p:spPr>
            <a:xfrm>
              <a:off x="6093977" y="3348668"/>
              <a:ext cx="6633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False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99" name="Google Shape;799;p63"/>
            <p:cNvSpPr/>
            <p:nvPr/>
          </p:nvSpPr>
          <p:spPr>
            <a:xfrm>
              <a:off x="5223900" y="218875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rgbClr val="FFFF00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Start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00" name="Google Shape;800;p63"/>
            <p:cNvSpPr/>
            <p:nvPr/>
          </p:nvSpPr>
          <p:spPr>
            <a:xfrm>
              <a:off x="5223900" y="88210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Ask user for name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05" name="Google Shape;805;p63"/>
            <p:cNvSpPr/>
            <p:nvPr/>
          </p:nvSpPr>
          <p:spPr>
            <a:xfrm>
              <a:off x="5223900" y="4508141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End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07" name="Google Shape;807;p63"/>
            <p:cNvSpPr/>
            <p:nvPr/>
          </p:nvSpPr>
          <p:spPr>
            <a:xfrm>
              <a:off x="5223900" y="2599661"/>
              <a:ext cx="1669500" cy="835500"/>
            </a:xfrm>
            <a:prstGeom prst="diamond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Is the name "John"?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811" name="Google Shape;811;p63"/>
            <p:cNvCxnSpPr>
              <a:stCxn id="807" idx="3"/>
              <a:endCxn id="812" idx="5"/>
            </p:cNvCxnSpPr>
            <p:nvPr/>
          </p:nvCxnSpPr>
          <p:spPr>
            <a:xfrm>
              <a:off x="6893400" y="3017411"/>
              <a:ext cx="2904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813" name="Google Shape;813;p63"/>
            <p:cNvCxnSpPr>
              <a:stCxn id="812" idx="4"/>
              <a:endCxn id="804" idx="2"/>
            </p:cNvCxnSpPr>
            <p:nvPr/>
          </p:nvCxnSpPr>
          <p:spPr>
            <a:xfrm rot="5400000">
              <a:off x="7049075" y="3095402"/>
              <a:ext cx="657900" cy="1125000"/>
            </a:xfrm>
            <a:prstGeom prst="bentConnector2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812" name="Google Shape;812;p63"/>
            <p:cNvSpPr/>
            <p:nvPr/>
          </p:nvSpPr>
          <p:spPr>
            <a:xfrm>
              <a:off x="7105775" y="27058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"Hey! I’m called John, too!"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04" name="Google Shape;804;p63"/>
            <p:cNvSpPr/>
            <p:nvPr/>
          </p:nvSpPr>
          <p:spPr>
            <a:xfrm>
              <a:off x="5223900" y="36751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"See ya later!"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02" name="Google Shape;802;p63"/>
            <p:cNvSpPr/>
            <p:nvPr/>
          </p:nvSpPr>
          <p:spPr>
            <a:xfrm>
              <a:off x="5223900" y="1751019"/>
              <a:ext cx="1669500" cy="5871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Wait 5 seconds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814" name="Google Shape;814;p63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815" name="Google Shape;815;p63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816" name="Google Shape;816;p63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Previously, on CS in Schools...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141" name="Google Shape;141;p28"/>
          <p:cNvSpPr txBox="1"/>
          <p:nvPr>
            <p:ph idx="1" type="body"/>
          </p:nvPr>
        </p:nvSpPr>
        <p:spPr>
          <a:xfrm>
            <a:off x="311700" y="1152475"/>
            <a:ext cx="62823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If the user types in </a:t>
            </a:r>
            <a:r>
              <a:rPr b="1" lang="en">
                <a:solidFill>
                  <a:srgbClr val="E93761"/>
                </a:solidFill>
                <a:latin typeface="Roboto Mono"/>
                <a:ea typeface="Roboto Mono"/>
                <a:cs typeface="Roboto Mono"/>
                <a:sym typeface="Roboto Mono"/>
              </a:rPr>
              <a:t>Jane</a:t>
            </a:r>
            <a:r>
              <a:rPr lang="en"/>
              <a:t> when asked for their name, and </a:t>
            </a:r>
            <a:r>
              <a:rPr b="1" lang="en">
                <a:solidFill>
                  <a:srgbClr val="E93761"/>
                </a:solidFill>
                <a:latin typeface="Roboto Mono"/>
                <a:ea typeface="Roboto Mono"/>
                <a:cs typeface="Roboto Mono"/>
                <a:sym typeface="Roboto Mono"/>
              </a:rPr>
              <a:t>21</a:t>
            </a:r>
            <a:r>
              <a:rPr lang="en"/>
              <a:t> when asked for their age, what will be displayed on the screen after the following code is run:</a:t>
            </a:r>
            <a:endParaRPr/>
          </a:p>
          <a:p>
            <a:pPr indent="45720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name = </a:t>
            </a:r>
            <a:r>
              <a:rPr lang="en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"Enter your first name:"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age = </a:t>
            </a:r>
            <a:r>
              <a:rPr lang="en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"Enter your age:"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"Hello, "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+ name + </a:t>
            </a:r>
            <a:r>
              <a:rPr lang="en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", "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+ age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42" name="Google Shape;142;p28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  <p:pic>
        <p:nvPicPr>
          <p:cNvPr id="143" name="Google Shape;143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90875" y="1211325"/>
            <a:ext cx="988525" cy="988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63925" y="1939388"/>
            <a:ext cx="988525" cy="988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90875" y="2676187"/>
            <a:ext cx="988525" cy="9885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6" name="Google Shape;146;p28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47" name="Google Shape;147;p28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48" name="Google Shape;148;p28"/>
            <p:cNvPicPr preferRelativeResize="0"/>
            <p:nvPr/>
          </p:nvPicPr>
          <p:blipFill rotWithShape="1">
            <a:blip r:embed="rId6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0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" name="Google Shape;821;p64"/>
          <p:cNvSpPr/>
          <p:nvPr/>
        </p:nvSpPr>
        <p:spPr>
          <a:xfrm>
            <a:off x="422400" y="1141300"/>
            <a:ext cx="4240200" cy="2556900"/>
          </a:xfrm>
          <a:prstGeom prst="roundRect">
            <a:avLst>
              <a:gd fmla="val 3738" name="adj"/>
            </a:avLst>
          </a:prstGeom>
          <a:solidFill>
            <a:srgbClr val="1C23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2" name="Google Shape;822;p64"/>
          <p:cNvSpPr txBox="1"/>
          <p:nvPr>
            <p:ph type="title"/>
          </p:nvPr>
        </p:nvSpPr>
        <p:spPr>
          <a:xfrm>
            <a:off x="311700" y="445025"/>
            <a:ext cx="42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Look at this flowchart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23" name="Google Shape;823;p64"/>
          <p:cNvGrpSpPr/>
          <p:nvPr/>
        </p:nvGrpSpPr>
        <p:grpSpPr>
          <a:xfrm>
            <a:off x="5223900" y="218875"/>
            <a:ext cx="3551375" cy="4706566"/>
            <a:chOff x="5223900" y="218875"/>
            <a:chExt cx="3551375" cy="4706566"/>
          </a:xfrm>
        </p:grpSpPr>
        <p:cxnSp>
          <p:nvCxnSpPr>
            <p:cNvPr id="824" name="Google Shape;824;p64"/>
            <p:cNvCxnSpPr>
              <a:stCxn id="825" idx="2"/>
              <a:endCxn id="826" idx="0"/>
            </p:cNvCxnSpPr>
            <p:nvPr/>
          </p:nvCxnSpPr>
          <p:spPr>
            <a:xfrm>
              <a:off x="6058650" y="636175"/>
              <a:ext cx="0" cy="24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827" name="Google Shape;827;p64"/>
            <p:cNvCxnSpPr>
              <a:stCxn id="826" idx="4"/>
              <a:endCxn id="828" idx="0"/>
            </p:cNvCxnSpPr>
            <p:nvPr/>
          </p:nvCxnSpPr>
          <p:spPr>
            <a:xfrm>
              <a:off x="6058650" y="1505202"/>
              <a:ext cx="0" cy="2457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829" name="Google Shape;829;p64"/>
            <p:cNvCxnSpPr>
              <a:stCxn id="830" idx="4"/>
              <a:endCxn id="831" idx="0"/>
            </p:cNvCxnSpPr>
            <p:nvPr/>
          </p:nvCxnSpPr>
          <p:spPr>
            <a:xfrm>
              <a:off x="6058650" y="4298252"/>
              <a:ext cx="0" cy="21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832" name="Google Shape;832;p64"/>
            <p:cNvCxnSpPr>
              <a:stCxn id="828" idx="2"/>
              <a:endCxn id="833" idx="0"/>
            </p:cNvCxnSpPr>
            <p:nvPr/>
          </p:nvCxnSpPr>
          <p:spPr>
            <a:xfrm>
              <a:off x="6058650" y="2338119"/>
              <a:ext cx="0" cy="2616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834" name="Google Shape;834;p64"/>
            <p:cNvCxnSpPr>
              <a:stCxn id="833" idx="2"/>
              <a:endCxn id="830" idx="0"/>
            </p:cNvCxnSpPr>
            <p:nvPr/>
          </p:nvCxnSpPr>
          <p:spPr>
            <a:xfrm>
              <a:off x="6058650" y="3435161"/>
              <a:ext cx="0" cy="24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835" name="Google Shape;835;p64"/>
            <p:cNvSpPr txBox="1"/>
            <p:nvPr/>
          </p:nvSpPr>
          <p:spPr>
            <a:xfrm>
              <a:off x="6662300" y="2618275"/>
              <a:ext cx="5079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True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36" name="Google Shape;836;p64"/>
            <p:cNvSpPr txBox="1"/>
            <p:nvPr/>
          </p:nvSpPr>
          <p:spPr>
            <a:xfrm>
              <a:off x="6093977" y="3348668"/>
              <a:ext cx="6633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False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25" name="Google Shape;825;p64"/>
            <p:cNvSpPr/>
            <p:nvPr/>
          </p:nvSpPr>
          <p:spPr>
            <a:xfrm>
              <a:off x="5223900" y="218875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Start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26" name="Google Shape;826;p64"/>
            <p:cNvSpPr/>
            <p:nvPr/>
          </p:nvSpPr>
          <p:spPr>
            <a:xfrm>
              <a:off x="5223900" y="88210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rgbClr val="FFFF00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Ask user for name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31" name="Google Shape;831;p64"/>
            <p:cNvSpPr/>
            <p:nvPr/>
          </p:nvSpPr>
          <p:spPr>
            <a:xfrm>
              <a:off x="5223900" y="4508141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End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33" name="Google Shape;833;p64"/>
            <p:cNvSpPr/>
            <p:nvPr/>
          </p:nvSpPr>
          <p:spPr>
            <a:xfrm>
              <a:off x="5223900" y="2599661"/>
              <a:ext cx="1669500" cy="835500"/>
            </a:xfrm>
            <a:prstGeom prst="diamond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Is the name "John"?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837" name="Google Shape;837;p64"/>
            <p:cNvCxnSpPr>
              <a:stCxn id="833" idx="3"/>
              <a:endCxn id="838" idx="5"/>
            </p:cNvCxnSpPr>
            <p:nvPr/>
          </p:nvCxnSpPr>
          <p:spPr>
            <a:xfrm>
              <a:off x="6893400" y="3017411"/>
              <a:ext cx="2904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839" name="Google Shape;839;p64"/>
            <p:cNvCxnSpPr>
              <a:stCxn id="838" idx="4"/>
              <a:endCxn id="830" idx="2"/>
            </p:cNvCxnSpPr>
            <p:nvPr/>
          </p:nvCxnSpPr>
          <p:spPr>
            <a:xfrm rot="5400000">
              <a:off x="7049075" y="3095402"/>
              <a:ext cx="657900" cy="1125000"/>
            </a:xfrm>
            <a:prstGeom prst="bentConnector2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838" name="Google Shape;838;p64"/>
            <p:cNvSpPr/>
            <p:nvPr/>
          </p:nvSpPr>
          <p:spPr>
            <a:xfrm>
              <a:off x="7105775" y="27058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"Hey! I’m called John, too!"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30" name="Google Shape;830;p64"/>
            <p:cNvSpPr/>
            <p:nvPr/>
          </p:nvSpPr>
          <p:spPr>
            <a:xfrm>
              <a:off x="5223900" y="36751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"See ya later!"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28" name="Google Shape;828;p64"/>
            <p:cNvSpPr/>
            <p:nvPr/>
          </p:nvSpPr>
          <p:spPr>
            <a:xfrm>
              <a:off x="5223900" y="1751019"/>
              <a:ext cx="1669500" cy="5871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Wait 5 seconds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840" name="Google Shape;840;p64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841" name="Google Shape;841;p64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842" name="Google Shape;842;p64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6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" name="Google Shape;847;p65"/>
          <p:cNvSpPr/>
          <p:nvPr/>
        </p:nvSpPr>
        <p:spPr>
          <a:xfrm>
            <a:off x="422400" y="1141300"/>
            <a:ext cx="4240200" cy="2556900"/>
          </a:xfrm>
          <a:prstGeom prst="roundRect">
            <a:avLst>
              <a:gd fmla="val 3738" name="adj"/>
            </a:avLst>
          </a:prstGeom>
          <a:solidFill>
            <a:srgbClr val="1C23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8" name="Google Shape;848;p65"/>
          <p:cNvSpPr txBox="1"/>
          <p:nvPr>
            <p:ph type="title"/>
          </p:nvPr>
        </p:nvSpPr>
        <p:spPr>
          <a:xfrm>
            <a:off x="311700" y="445025"/>
            <a:ext cx="42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Look at this flowchart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49" name="Google Shape;849;p65"/>
          <p:cNvGrpSpPr/>
          <p:nvPr/>
        </p:nvGrpSpPr>
        <p:grpSpPr>
          <a:xfrm>
            <a:off x="5223900" y="218875"/>
            <a:ext cx="3551375" cy="4706566"/>
            <a:chOff x="5223900" y="218875"/>
            <a:chExt cx="3551375" cy="4706566"/>
          </a:xfrm>
        </p:grpSpPr>
        <p:cxnSp>
          <p:nvCxnSpPr>
            <p:cNvPr id="850" name="Google Shape;850;p65"/>
            <p:cNvCxnSpPr>
              <a:stCxn id="851" idx="2"/>
              <a:endCxn id="852" idx="0"/>
            </p:cNvCxnSpPr>
            <p:nvPr/>
          </p:nvCxnSpPr>
          <p:spPr>
            <a:xfrm>
              <a:off x="6058650" y="636175"/>
              <a:ext cx="0" cy="24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853" name="Google Shape;853;p65"/>
            <p:cNvCxnSpPr>
              <a:stCxn id="852" idx="4"/>
              <a:endCxn id="854" idx="0"/>
            </p:cNvCxnSpPr>
            <p:nvPr/>
          </p:nvCxnSpPr>
          <p:spPr>
            <a:xfrm>
              <a:off x="6058650" y="1505202"/>
              <a:ext cx="0" cy="2457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855" name="Google Shape;855;p65"/>
            <p:cNvCxnSpPr>
              <a:stCxn id="856" idx="4"/>
              <a:endCxn id="857" idx="0"/>
            </p:cNvCxnSpPr>
            <p:nvPr/>
          </p:nvCxnSpPr>
          <p:spPr>
            <a:xfrm>
              <a:off x="6058650" y="4298252"/>
              <a:ext cx="0" cy="21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858" name="Google Shape;858;p65"/>
            <p:cNvCxnSpPr>
              <a:stCxn id="854" idx="2"/>
              <a:endCxn id="859" idx="0"/>
            </p:cNvCxnSpPr>
            <p:nvPr/>
          </p:nvCxnSpPr>
          <p:spPr>
            <a:xfrm>
              <a:off x="6058650" y="2338119"/>
              <a:ext cx="0" cy="2616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860" name="Google Shape;860;p65"/>
            <p:cNvCxnSpPr>
              <a:stCxn id="859" idx="2"/>
              <a:endCxn id="856" idx="0"/>
            </p:cNvCxnSpPr>
            <p:nvPr/>
          </p:nvCxnSpPr>
          <p:spPr>
            <a:xfrm>
              <a:off x="6058650" y="3435161"/>
              <a:ext cx="0" cy="24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861" name="Google Shape;861;p65"/>
            <p:cNvSpPr txBox="1"/>
            <p:nvPr/>
          </p:nvSpPr>
          <p:spPr>
            <a:xfrm>
              <a:off x="6662300" y="2618275"/>
              <a:ext cx="5079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True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62" name="Google Shape;862;p65"/>
            <p:cNvSpPr txBox="1"/>
            <p:nvPr/>
          </p:nvSpPr>
          <p:spPr>
            <a:xfrm>
              <a:off x="6093977" y="3348668"/>
              <a:ext cx="6633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False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51" name="Google Shape;851;p65"/>
            <p:cNvSpPr/>
            <p:nvPr/>
          </p:nvSpPr>
          <p:spPr>
            <a:xfrm>
              <a:off x="5223900" y="218875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Start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52" name="Google Shape;852;p65"/>
            <p:cNvSpPr/>
            <p:nvPr/>
          </p:nvSpPr>
          <p:spPr>
            <a:xfrm>
              <a:off x="5223900" y="88210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rgbClr val="FFFF00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Ask user for name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57" name="Google Shape;857;p65"/>
            <p:cNvSpPr/>
            <p:nvPr/>
          </p:nvSpPr>
          <p:spPr>
            <a:xfrm>
              <a:off x="5223900" y="4508141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End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59" name="Google Shape;859;p65"/>
            <p:cNvSpPr/>
            <p:nvPr/>
          </p:nvSpPr>
          <p:spPr>
            <a:xfrm>
              <a:off x="5223900" y="2599661"/>
              <a:ext cx="1669500" cy="835500"/>
            </a:xfrm>
            <a:prstGeom prst="diamond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Is the name "John"?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863" name="Google Shape;863;p65"/>
            <p:cNvCxnSpPr>
              <a:stCxn id="859" idx="3"/>
              <a:endCxn id="864" idx="5"/>
            </p:cNvCxnSpPr>
            <p:nvPr/>
          </p:nvCxnSpPr>
          <p:spPr>
            <a:xfrm>
              <a:off x="6893400" y="3017411"/>
              <a:ext cx="2904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865" name="Google Shape;865;p65"/>
            <p:cNvCxnSpPr>
              <a:stCxn id="864" idx="4"/>
              <a:endCxn id="856" idx="2"/>
            </p:cNvCxnSpPr>
            <p:nvPr/>
          </p:nvCxnSpPr>
          <p:spPr>
            <a:xfrm rot="5400000">
              <a:off x="7049075" y="3095402"/>
              <a:ext cx="657900" cy="1125000"/>
            </a:xfrm>
            <a:prstGeom prst="bentConnector2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864" name="Google Shape;864;p65"/>
            <p:cNvSpPr/>
            <p:nvPr/>
          </p:nvSpPr>
          <p:spPr>
            <a:xfrm>
              <a:off x="7105775" y="27058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"Hey! I’m called John, too!"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56" name="Google Shape;856;p65"/>
            <p:cNvSpPr/>
            <p:nvPr/>
          </p:nvSpPr>
          <p:spPr>
            <a:xfrm>
              <a:off x="5223900" y="36751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"See ya later!"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54" name="Google Shape;854;p65"/>
            <p:cNvSpPr/>
            <p:nvPr/>
          </p:nvSpPr>
          <p:spPr>
            <a:xfrm>
              <a:off x="5223900" y="1751019"/>
              <a:ext cx="1669500" cy="5871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Wait 5 seconds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866" name="Google Shape;866;p65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867" name="Google Shape;867;p65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868" name="Google Shape;868;p65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69" name="Google Shape;869;p65"/>
          <p:cNvSpPr txBox="1"/>
          <p:nvPr/>
        </p:nvSpPr>
        <p:spPr>
          <a:xfrm>
            <a:off x="422400" y="1141300"/>
            <a:ext cx="4240200" cy="180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Please enter your name: </a:t>
            </a:r>
            <a:endParaRPr sz="18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66"/>
          <p:cNvSpPr/>
          <p:nvPr/>
        </p:nvSpPr>
        <p:spPr>
          <a:xfrm>
            <a:off x="422400" y="1141300"/>
            <a:ext cx="4240200" cy="2556900"/>
          </a:xfrm>
          <a:prstGeom prst="roundRect">
            <a:avLst>
              <a:gd fmla="val 3738" name="adj"/>
            </a:avLst>
          </a:prstGeom>
          <a:solidFill>
            <a:srgbClr val="1C23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5" name="Google Shape;875;p66"/>
          <p:cNvSpPr txBox="1"/>
          <p:nvPr>
            <p:ph type="title"/>
          </p:nvPr>
        </p:nvSpPr>
        <p:spPr>
          <a:xfrm>
            <a:off x="311700" y="445025"/>
            <a:ext cx="42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Look at this flowchart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76" name="Google Shape;876;p66"/>
          <p:cNvGrpSpPr/>
          <p:nvPr/>
        </p:nvGrpSpPr>
        <p:grpSpPr>
          <a:xfrm>
            <a:off x="5223900" y="218875"/>
            <a:ext cx="3551375" cy="4706566"/>
            <a:chOff x="5223900" y="218875"/>
            <a:chExt cx="3551375" cy="4706566"/>
          </a:xfrm>
        </p:grpSpPr>
        <p:cxnSp>
          <p:nvCxnSpPr>
            <p:cNvPr id="877" name="Google Shape;877;p66"/>
            <p:cNvCxnSpPr>
              <a:stCxn id="878" idx="2"/>
              <a:endCxn id="879" idx="0"/>
            </p:cNvCxnSpPr>
            <p:nvPr/>
          </p:nvCxnSpPr>
          <p:spPr>
            <a:xfrm>
              <a:off x="6058650" y="636175"/>
              <a:ext cx="0" cy="24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880" name="Google Shape;880;p66"/>
            <p:cNvCxnSpPr>
              <a:stCxn id="879" idx="4"/>
              <a:endCxn id="881" idx="0"/>
            </p:cNvCxnSpPr>
            <p:nvPr/>
          </p:nvCxnSpPr>
          <p:spPr>
            <a:xfrm>
              <a:off x="6058650" y="1505202"/>
              <a:ext cx="0" cy="2457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882" name="Google Shape;882;p66"/>
            <p:cNvCxnSpPr>
              <a:stCxn id="883" idx="4"/>
              <a:endCxn id="884" idx="0"/>
            </p:cNvCxnSpPr>
            <p:nvPr/>
          </p:nvCxnSpPr>
          <p:spPr>
            <a:xfrm>
              <a:off x="6058650" y="4298252"/>
              <a:ext cx="0" cy="21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885" name="Google Shape;885;p66"/>
            <p:cNvCxnSpPr>
              <a:stCxn id="881" idx="2"/>
              <a:endCxn id="886" idx="0"/>
            </p:cNvCxnSpPr>
            <p:nvPr/>
          </p:nvCxnSpPr>
          <p:spPr>
            <a:xfrm>
              <a:off x="6058650" y="2338119"/>
              <a:ext cx="0" cy="2616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887" name="Google Shape;887;p66"/>
            <p:cNvCxnSpPr>
              <a:stCxn id="886" idx="2"/>
              <a:endCxn id="883" idx="0"/>
            </p:cNvCxnSpPr>
            <p:nvPr/>
          </p:nvCxnSpPr>
          <p:spPr>
            <a:xfrm>
              <a:off x="6058650" y="3435161"/>
              <a:ext cx="0" cy="24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888" name="Google Shape;888;p66"/>
            <p:cNvSpPr txBox="1"/>
            <p:nvPr/>
          </p:nvSpPr>
          <p:spPr>
            <a:xfrm>
              <a:off x="6662300" y="2618275"/>
              <a:ext cx="5079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True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89" name="Google Shape;889;p66"/>
            <p:cNvSpPr txBox="1"/>
            <p:nvPr/>
          </p:nvSpPr>
          <p:spPr>
            <a:xfrm>
              <a:off x="6093977" y="3348668"/>
              <a:ext cx="6633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False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78" name="Google Shape;878;p66"/>
            <p:cNvSpPr/>
            <p:nvPr/>
          </p:nvSpPr>
          <p:spPr>
            <a:xfrm>
              <a:off x="5223900" y="218875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Start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79" name="Google Shape;879;p66"/>
            <p:cNvSpPr/>
            <p:nvPr/>
          </p:nvSpPr>
          <p:spPr>
            <a:xfrm>
              <a:off x="5223900" y="88210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rgbClr val="FFFF00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Ask user for name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84" name="Google Shape;884;p66"/>
            <p:cNvSpPr/>
            <p:nvPr/>
          </p:nvSpPr>
          <p:spPr>
            <a:xfrm>
              <a:off x="5223900" y="4508141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End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86" name="Google Shape;886;p66"/>
            <p:cNvSpPr/>
            <p:nvPr/>
          </p:nvSpPr>
          <p:spPr>
            <a:xfrm>
              <a:off x="5223900" y="2599661"/>
              <a:ext cx="1669500" cy="835500"/>
            </a:xfrm>
            <a:prstGeom prst="diamond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Is the name "John"?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890" name="Google Shape;890;p66"/>
            <p:cNvCxnSpPr>
              <a:stCxn id="886" idx="3"/>
              <a:endCxn id="891" idx="5"/>
            </p:cNvCxnSpPr>
            <p:nvPr/>
          </p:nvCxnSpPr>
          <p:spPr>
            <a:xfrm>
              <a:off x="6893400" y="3017411"/>
              <a:ext cx="2904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892" name="Google Shape;892;p66"/>
            <p:cNvCxnSpPr>
              <a:stCxn id="891" idx="4"/>
              <a:endCxn id="883" idx="2"/>
            </p:cNvCxnSpPr>
            <p:nvPr/>
          </p:nvCxnSpPr>
          <p:spPr>
            <a:xfrm rot="5400000">
              <a:off x="7049075" y="3095402"/>
              <a:ext cx="657900" cy="1125000"/>
            </a:xfrm>
            <a:prstGeom prst="bentConnector2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891" name="Google Shape;891;p66"/>
            <p:cNvSpPr/>
            <p:nvPr/>
          </p:nvSpPr>
          <p:spPr>
            <a:xfrm>
              <a:off x="7105775" y="27058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"Hey! I’m called John, too!"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83" name="Google Shape;883;p66"/>
            <p:cNvSpPr/>
            <p:nvPr/>
          </p:nvSpPr>
          <p:spPr>
            <a:xfrm>
              <a:off x="5223900" y="36751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"See ya later!"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81" name="Google Shape;881;p66"/>
            <p:cNvSpPr/>
            <p:nvPr/>
          </p:nvSpPr>
          <p:spPr>
            <a:xfrm>
              <a:off x="5223900" y="1751019"/>
              <a:ext cx="1669500" cy="5871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Wait 5 seconds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893" name="Google Shape;893;p66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894" name="Google Shape;894;p66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895" name="Google Shape;895;p66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96" name="Google Shape;896;p66"/>
          <p:cNvSpPr txBox="1"/>
          <p:nvPr/>
        </p:nvSpPr>
        <p:spPr>
          <a:xfrm>
            <a:off x="422400" y="1141300"/>
            <a:ext cx="4240200" cy="180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Please enter your name: John </a:t>
            </a:r>
            <a:endParaRPr sz="18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0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p67"/>
          <p:cNvSpPr/>
          <p:nvPr/>
        </p:nvSpPr>
        <p:spPr>
          <a:xfrm>
            <a:off x="422400" y="1141300"/>
            <a:ext cx="4240200" cy="2556900"/>
          </a:xfrm>
          <a:prstGeom prst="roundRect">
            <a:avLst>
              <a:gd fmla="val 3738" name="adj"/>
            </a:avLst>
          </a:prstGeom>
          <a:solidFill>
            <a:srgbClr val="1C23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2" name="Google Shape;902;p67"/>
          <p:cNvSpPr txBox="1"/>
          <p:nvPr>
            <p:ph type="title"/>
          </p:nvPr>
        </p:nvSpPr>
        <p:spPr>
          <a:xfrm>
            <a:off x="311700" y="445025"/>
            <a:ext cx="42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Look at this flowchart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03" name="Google Shape;903;p67"/>
          <p:cNvGrpSpPr/>
          <p:nvPr/>
        </p:nvGrpSpPr>
        <p:grpSpPr>
          <a:xfrm>
            <a:off x="5223900" y="218875"/>
            <a:ext cx="3551375" cy="4706566"/>
            <a:chOff x="5223900" y="218875"/>
            <a:chExt cx="3551375" cy="4706566"/>
          </a:xfrm>
        </p:grpSpPr>
        <p:cxnSp>
          <p:nvCxnSpPr>
            <p:cNvPr id="904" name="Google Shape;904;p67"/>
            <p:cNvCxnSpPr>
              <a:stCxn id="905" idx="2"/>
              <a:endCxn id="906" idx="0"/>
            </p:cNvCxnSpPr>
            <p:nvPr/>
          </p:nvCxnSpPr>
          <p:spPr>
            <a:xfrm>
              <a:off x="6058650" y="636175"/>
              <a:ext cx="0" cy="24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907" name="Google Shape;907;p67"/>
            <p:cNvCxnSpPr>
              <a:stCxn id="906" idx="4"/>
              <a:endCxn id="908" idx="0"/>
            </p:cNvCxnSpPr>
            <p:nvPr/>
          </p:nvCxnSpPr>
          <p:spPr>
            <a:xfrm>
              <a:off x="6058650" y="1505202"/>
              <a:ext cx="0" cy="2457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909" name="Google Shape;909;p67"/>
            <p:cNvCxnSpPr>
              <a:stCxn id="910" idx="4"/>
              <a:endCxn id="911" idx="0"/>
            </p:cNvCxnSpPr>
            <p:nvPr/>
          </p:nvCxnSpPr>
          <p:spPr>
            <a:xfrm>
              <a:off x="6058650" y="4298252"/>
              <a:ext cx="0" cy="21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912" name="Google Shape;912;p67"/>
            <p:cNvCxnSpPr>
              <a:stCxn id="908" idx="2"/>
              <a:endCxn id="913" idx="0"/>
            </p:cNvCxnSpPr>
            <p:nvPr/>
          </p:nvCxnSpPr>
          <p:spPr>
            <a:xfrm>
              <a:off x="6058650" y="2338119"/>
              <a:ext cx="0" cy="2616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914" name="Google Shape;914;p67"/>
            <p:cNvCxnSpPr>
              <a:stCxn id="913" idx="2"/>
              <a:endCxn id="910" idx="0"/>
            </p:cNvCxnSpPr>
            <p:nvPr/>
          </p:nvCxnSpPr>
          <p:spPr>
            <a:xfrm>
              <a:off x="6058650" y="3435161"/>
              <a:ext cx="0" cy="24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915" name="Google Shape;915;p67"/>
            <p:cNvSpPr txBox="1"/>
            <p:nvPr/>
          </p:nvSpPr>
          <p:spPr>
            <a:xfrm>
              <a:off x="6662300" y="2618275"/>
              <a:ext cx="5079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True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916" name="Google Shape;916;p67"/>
            <p:cNvSpPr txBox="1"/>
            <p:nvPr/>
          </p:nvSpPr>
          <p:spPr>
            <a:xfrm>
              <a:off x="6093977" y="3348668"/>
              <a:ext cx="6633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False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905" name="Google Shape;905;p67"/>
            <p:cNvSpPr/>
            <p:nvPr/>
          </p:nvSpPr>
          <p:spPr>
            <a:xfrm>
              <a:off x="5223900" y="218875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Start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906" name="Google Shape;906;p67"/>
            <p:cNvSpPr/>
            <p:nvPr/>
          </p:nvSpPr>
          <p:spPr>
            <a:xfrm>
              <a:off x="5223900" y="88210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Ask user for name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911" name="Google Shape;911;p67"/>
            <p:cNvSpPr/>
            <p:nvPr/>
          </p:nvSpPr>
          <p:spPr>
            <a:xfrm>
              <a:off x="5223900" y="4508141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End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913" name="Google Shape;913;p67"/>
            <p:cNvSpPr/>
            <p:nvPr/>
          </p:nvSpPr>
          <p:spPr>
            <a:xfrm>
              <a:off x="5223900" y="2599661"/>
              <a:ext cx="1669500" cy="835500"/>
            </a:xfrm>
            <a:prstGeom prst="diamond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Is the name "John"?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917" name="Google Shape;917;p67"/>
            <p:cNvCxnSpPr>
              <a:stCxn id="913" idx="3"/>
              <a:endCxn id="918" idx="5"/>
            </p:cNvCxnSpPr>
            <p:nvPr/>
          </p:nvCxnSpPr>
          <p:spPr>
            <a:xfrm>
              <a:off x="6893400" y="3017411"/>
              <a:ext cx="2904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919" name="Google Shape;919;p67"/>
            <p:cNvCxnSpPr>
              <a:stCxn id="918" idx="4"/>
              <a:endCxn id="910" idx="2"/>
            </p:cNvCxnSpPr>
            <p:nvPr/>
          </p:nvCxnSpPr>
          <p:spPr>
            <a:xfrm rot="5400000">
              <a:off x="7049075" y="3095402"/>
              <a:ext cx="657900" cy="1125000"/>
            </a:xfrm>
            <a:prstGeom prst="bentConnector2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918" name="Google Shape;918;p67"/>
            <p:cNvSpPr/>
            <p:nvPr/>
          </p:nvSpPr>
          <p:spPr>
            <a:xfrm>
              <a:off x="7105775" y="27058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"Hey! I’m called John, too!"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910" name="Google Shape;910;p67"/>
            <p:cNvSpPr/>
            <p:nvPr/>
          </p:nvSpPr>
          <p:spPr>
            <a:xfrm>
              <a:off x="5223900" y="36751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"See ya later!"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908" name="Google Shape;908;p67"/>
            <p:cNvSpPr/>
            <p:nvPr/>
          </p:nvSpPr>
          <p:spPr>
            <a:xfrm>
              <a:off x="5223900" y="1751019"/>
              <a:ext cx="1669500" cy="587100"/>
            </a:xfrm>
            <a:prstGeom prst="rect">
              <a:avLst/>
            </a:prstGeom>
            <a:solidFill>
              <a:srgbClr val="FFFF00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Wait 5 seconds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920" name="Google Shape;920;p67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921" name="Google Shape;921;p67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922" name="Google Shape;922;p67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23" name="Google Shape;923;p67"/>
          <p:cNvSpPr txBox="1"/>
          <p:nvPr/>
        </p:nvSpPr>
        <p:spPr>
          <a:xfrm>
            <a:off x="422400" y="1141300"/>
            <a:ext cx="4240200" cy="180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Please enter your name: John </a:t>
            </a:r>
            <a:endParaRPr sz="18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7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p68"/>
          <p:cNvSpPr/>
          <p:nvPr/>
        </p:nvSpPr>
        <p:spPr>
          <a:xfrm>
            <a:off x="422400" y="1141300"/>
            <a:ext cx="4240200" cy="2556900"/>
          </a:xfrm>
          <a:prstGeom prst="roundRect">
            <a:avLst>
              <a:gd fmla="val 3738" name="adj"/>
            </a:avLst>
          </a:prstGeom>
          <a:solidFill>
            <a:srgbClr val="1C23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9" name="Google Shape;929;p68"/>
          <p:cNvSpPr txBox="1"/>
          <p:nvPr/>
        </p:nvSpPr>
        <p:spPr>
          <a:xfrm>
            <a:off x="422400" y="1141300"/>
            <a:ext cx="4240200" cy="180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Please enter your name: John </a:t>
            </a:r>
            <a:endParaRPr sz="18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930" name="Google Shape;930;p68"/>
          <p:cNvSpPr txBox="1"/>
          <p:nvPr>
            <p:ph type="title"/>
          </p:nvPr>
        </p:nvSpPr>
        <p:spPr>
          <a:xfrm>
            <a:off x="311700" y="445025"/>
            <a:ext cx="42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Look at this flowchart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31" name="Google Shape;931;p68"/>
          <p:cNvGrpSpPr/>
          <p:nvPr/>
        </p:nvGrpSpPr>
        <p:grpSpPr>
          <a:xfrm>
            <a:off x="5223900" y="218875"/>
            <a:ext cx="3551375" cy="4706566"/>
            <a:chOff x="5223900" y="218875"/>
            <a:chExt cx="3551375" cy="4706566"/>
          </a:xfrm>
        </p:grpSpPr>
        <p:cxnSp>
          <p:nvCxnSpPr>
            <p:cNvPr id="932" name="Google Shape;932;p68"/>
            <p:cNvCxnSpPr>
              <a:stCxn id="933" idx="2"/>
              <a:endCxn id="934" idx="0"/>
            </p:cNvCxnSpPr>
            <p:nvPr/>
          </p:nvCxnSpPr>
          <p:spPr>
            <a:xfrm>
              <a:off x="6058650" y="636175"/>
              <a:ext cx="0" cy="24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935" name="Google Shape;935;p68"/>
            <p:cNvCxnSpPr>
              <a:stCxn id="934" idx="4"/>
              <a:endCxn id="936" idx="0"/>
            </p:cNvCxnSpPr>
            <p:nvPr/>
          </p:nvCxnSpPr>
          <p:spPr>
            <a:xfrm>
              <a:off x="6058650" y="1505202"/>
              <a:ext cx="0" cy="2457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937" name="Google Shape;937;p68"/>
            <p:cNvCxnSpPr>
              <a:stCxn id="938" idx="4"/>
              <a:endCxn id="939" idx="0"/>
            </p:cNvCxnSpPr>
            <p:nvPr/>
          </p:nvCxnSpPr>
          <p:spPr>
            <a:xfrm>
              <a:off x="6058650" y="4298252"/>
              <a:ext cx="0" cy="21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940" name="Google Shape;940;p68"/>
            <p:cNvCxnSpPr>
              <a:stCxn id="936" idx="2"/>
              <a:endCxn id="941" idx="0"/>
            </p:cNvCxnSpPr>
            <p:nvPr/>
          </p:nvCxnSpPr>
          <p:spPr>
            <a:xfrm>
              <a:off x="6058650" y="2338119"/>
              <a:ext cx="0" cy="2616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942" name="Google Shape;942;p68"/>
            <p:cNvCxnSpPr>
              <a:stCxn id="941" idx="2"/>
              <a:endCxn id="938" idx="0"/>
            </p:cNvCxnSpPr>
            <p:nvPr/>
          </p:nvCxnSpPr>
          <p:spPr>
            <a:xfrm>
              <a:off x="6058650" y="3435161"/>
              <a:ext cx="0" cy="24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943" name="Google Shape;943;p68"/>
            <p:cNvSpPr txBox="1"/>
            <p:nvPr/>
          </p:nvSpPr>
          <p:spPr>
            <a:xfrm>
              <a:off x="6662300" y="2618275"/>
              <a:ext cx="5079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True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944" name="Google Shape;944;p68"/>
            <p:cNvSpPr txBox="1"/>
            <p:nvPr/>
          </p:nvSpPr>
          <p:spPr>
            <a:xfrm>
              <a:off x="6093977" y="3348668"/>
              <a:ext cx="6633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False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933" name="Google Shape;933;p68"/>
            <p:cNvSpPr/>
            <p:nvPr/>
          </p:nvSpPr>
          <p:spPr>
            <a:xfrm>
              <a:off x="5223900" y="218875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Start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934" name="Google Shape;934;p68"/>
            <p:cNvSpPr/>
            <p:nvPr/>
          </p:nvSpPr>
          <p:spPr>
            <a:xfrm>
              <a:off x="5223900" y="88210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Ask user for name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939" name="Google Shape;939;p68"/>
            <p:cNvSpPr/>
            <p:nvPr/>
          </p:nvSpPr>
          <p:spPr>
            <a:xfrm>
              <a:off x="5223900" y="4508141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End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941" name="Google Shape;941;p68"/>
            <p:cNvSpPr/>
            <p:nvPr/>
          </p:nvSpPr>
          <p:spPr>
            <a:xfrm>
              <a:off x="5223900" y="2599661"/>
              <a:ext cx="1669500" cy="835500"/>
            </a:xfrm>
            <a:prstGeom prst="diamond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Is the name "John"?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945" name="Google Shape;945;p68"/>
            <p:cNvCxnSpPr>
              <a:stCxn id="941" idx="3"/>
              <a:endCxn id="946" idx="5"/>
            </p:cNvCxnSpPr>
            <p:nvPr/>
          </p:nvCxnSpPr>
          <p:spPr>
            <a:xfrm>
              <a:off x="6893400" y="3017411"/>
              <a:ext cx="2904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947" name="Google Shape;947;p68"/>
            <p:cNvCxnSpPr>
              <a:stCxn id="946" idx="4"/>
              <a:endCxn id="938" idx="2"/>
            </p:cNvCxnSpPr>
            <p:nvPr/>
          </p:nvCxnSpPr>
          <p:spPr>
            <a:xfrm rot="5400000">
              <a:off x="7049075" y="3095402"/>
              <a:ext cx="657900" cy="1125000"/>
            </a:xfrm>
            <a:prstGeom prst="bentConnector2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946" name="Google Shape;946;p68"/>
            <p:cNvSpPr/>
            <p:nvPr/>
          </p:nvSpPr>
          <p:spPr>
            <a:xfrm>
              <a:off x="7105775" y="27058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"Hey! I’m called John, too!"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938" name="Google Shape;938;p68"/>
            <p:cNvSpPr/>
            <p:nvPr/>
          </p:nvSpPr>
          <p:spPr>
            <a:xfrm>
              <a:off x="5223900" y="36751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"See ya later!"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936" name="Google Shape;936;p68"/>
            <p:cNvSpPr/>
            <p:nvPr/>
          </p:nvSpPr>
          <p:spPr>
            <a:xfrm>
              <a:off x="5223900" y="1751019"/>
              <a:ext cx="1669500" cy="587100"/>
            </a:xfrm>
            <a:prstGeom prst="rect">
              <a:avLst/>
            </a:prstGeom>
            <a:solidFill>
              <a:srgbClr val="FFFF00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Wait 5 seconds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pic>
        <p:nvPicPr>
          <p:cNvPr id="948" name="Google Shape;948;p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69800" y="1809750"/>
            <a:ext cx="1524000" cy="1524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49" name="Google Shape;949;p68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950" name="Google Shape;950;p68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951" name="Google Shape;951;p68"/>
            <p:cNvPicPr preferRelativeResize="0"/>
            <p:nvPr/>
          </p:nvPicPr>
          <p:blipFill rotWithShape="1">
            <a:blip r:embed="rId4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52" name="Google Shape;952;p68"/>
          <p:cNvSpPr/>
          <p:nvPr/>
        </p:nvSpPr>
        <p:spPr>
          <a:xfrm>
            <a:off x="854538" y="3584375"/>
            <a:ext cx="3154500" cy="838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9050">
            <a:solidFill>
              <a:srgbClr val="E9376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Wait 5 seconds...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6" name="Shape 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" name="Google Shape;957;p69"/>
          <p:cNvSpPr/>
          <p:nvPr/>
        </p:nvSpPr>
        <p:spPr>
          <a:xfrm>
            <a:off x="422400" y="1141300"/>
            <a:ext cx="4240200" cy="2556900"/>
          </a:xfrm>
          <a:prstGeom prst="roundRect">
            <a:avLst>
              <a:gd fmla="val 3738" name="adj"/>
            </a:avLst>
          </a:prstGeom>
          <a:solidFill>
            <a:srgbClr val="1C23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8" name="Google Shape;958;p69"/>
          <p:cNvSpPr txBox="1"/>
          <p:nvPr>
            <p:ph type="title"/>
          </p:nvPr>
        </p:nvSpPr>
        <p:spPr>
          <a:xfrm>
            <a:off x="311700" y="445025"/>
            <a:ext cx="42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Look at this flowchart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59" name="Google Shape;959;p69"/>
          <p:cNvGrpSpPr/>
          <p:nvPr/>
        </p:nvGrpSpPr>
        <p:grpSpPr>
          <a:xfrm>
            <a:off x="5223900" y="218875"/>
            <a:ext cx="3551375" cy="4706566"/>
            <a:chOff x="5223900" y="218875"/>
            <a:chExt cx="3551375" cy="4706566"/>
          </a:xfrm>
        </p:grpSpPr>
        <p:cxnSp>
          <p:nvCxnSpPr>
            <p:cNvPr id="960" name="Google Shape;960;p69"/>
            <p:cNvCxnSpPr>
              <a:stCxn id="961" idx="2"/>
              <a:endCxn id="962" idx="0"/>
            </p:cNvCxnSpPr>
            <p:nvPr/>
          </p:nvCxnSpPr>
          <p:spPr>
            <a:xfrm>
              <a:off x="6058650" y="636175"/>
              <a:ext cx="0" cy="24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963" name="Google Shape;963;p69"/>
            <p:cNvCxnSpPr>
              <a:stCxn id="962" idx="4"/>
              <a:endCxn id="964" idx="0"/>
            </p:cNvCxnSpPr>
            <p:nvPr/>
          </p:nvCxnSpPr>
          <p:spPr>
            <a:xfrm>
              <a:off x="6058650" y="1505202"/>
              <a:ext cx="0" cy="2457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965" name="Google Shape;965;p69"/>
            <p:cNvCxnSpPr>
              <a:stCxn id="966" idx="4"/>
              <a:endCxn id="967" idx="0"/>
            </p:cNvCxnSpPr>
            <p:nvPr/>
          </p:nvCxnSpPr>
          <p:spPr>
            <a:xfrm>
              <a:off x="6058650" y="4298252"/>
              <a:ext cx="0" cy="21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968" name="Google Shape;968;p69"/>
            <p:cNvCxnSpPr>
              <a:stCxn id="964" idx="2"/>
              <a:endCxn id="969" idx="0"/>
            </p:cNvCxnSpPr>
            <p:nvPr/>
          </p:nvCxnSpPr>
          <p:spPr>
            <a:xfrm>
              <a:off x="6058650" y="2338119"/>
              <a:ext cx="0" cy="2616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970" name="Google Shape;970;p69"/>
            <p:cNvCxnSpPr>
              <a:stCxn id="969" idx="2"/>
              <a:endCxn id="966" idx="0"/>
            </p:cNvCxnSpPr>
            <p:nvPr/>
          </p:nvCxnSpPr>
          <p:spPr>
            <a:xfrm>
              <a:off x="6058650" y="3435161"/>
              <a:ext cx="0" cy="24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971" name="Google Shape;971;p69"/>
            <p:cNvSpPr txBox="1"/>
            <p:nvPr/>
          </p:nvSpPr>
          <p:spPr>
            <a:xfrm>
              <a:off x="6662300" y="2618275"/>
              <a:ext cx="5079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True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972" name="Google Shape;972;p69"/>
            <p:cNvSpPr txBox="1"/>
            <p:nvPr/>
          </p:nvSpPr>
          <p:spPr>
            <a:xfrm>
              <a:off x="6093977" y="3348668"/>
              <a:ext cx="6633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False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961" name="Google Shape;961;p69"/>
            <p:cNvSpPr/>
            <p:nvPr/>
          </p:nvSpPr>
          <p:spPr>
            <a:xfrm>
              <a:off x="5223900" y="218875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Start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962" name="Google Shape;962;p69"/>
            <p:cNvSpPr/>
            <p:nvPr/>
          </p:nvSpPr>
          <p:spPr>
            <a:xfrm>
              <a:off x="5223900" y="88210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Ask user for name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967" name="Google Shape;967;p69"/>
            <p:cNvSpPr/>
            <p:nvPr/>
          </p:nvSpPr>
          <p:spPr>
            <a:xfrm>
              <a:off x="5223900" y="4508141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End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969" name="Google Shape;969;p69"/>
            <p:cNvSpPr/>
            <p:nvPr/>
          </p:nvSpPr>
          <p:spPr>
            <a:xfrm>
              <a:off x="5223900" y="2599661"/>
              <a:ext cx="1669500" cy="835500"/>
            </a:xfrm>
            <a:prstGeom prst="diamond">
              <a:avLst/>
            </a:prstGeom>
            <a:solidFill>
              <a:srgbClr val="FFFF00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Is the name "John"?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973" name="Google Shape;973;p69"/>
            <p:cNvCxnSpPr>
              <a:stCxn id="969" idx="3"/>
              <a:endCxn id="974" idx="5"/>
            </p:cNvCxnSpPr>
            <p:nvPr/>
          </p:nvCxnSpPr>
          <p:spPr>
            <a:xfrm>
              <a:off x="6893400" y="3017411"/>
              <a:ext cx="2904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975" name="Google Shape;975;p69"/>
            <p:cNvCxnSpPr>
              <a:stCxn id="974" idx="4"/>
              <a:endCxn id="966" idx="2"/>
            </p:cNvCxnSpPr>
            <p:nvPr/>
          </p:nvCxnSpPr>
          <p:spPr>
            <a:xfrm rot="5400000">
              <a:off x="7049075" y="3095402"/>
              <a:ext cx="657900" cy="1125000"/>
            </a:xfrm>
            <a:prstGeom prst="bentConnector2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974" name="Google Shape;974;p69"/>
            <p:cNvSpPr/>
            <p:nvPr/>
          </p:nvSpPr>
          <p:spPr>
            <a:xfrm>
              <a:off x="7105775" y="27058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"Hey! I’m called John, too!"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966" name="Google Shape;966;p69"/>
            <p:cNvSpPr/>
            <p:nvPr/>
          </p:nvSpPr>
          <p:spPr>
            <a:xfrm>
              <a:off x="5223900" y="36751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"See ya later!"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964" name="Google Shape;964;p69"/>
            <p:cNvSpPr/>
            <p:nvPr/>
          </p:nvSpPr>
          <p:spPr>
            <a:xfrm>
              <a:off x="5223900" y="1751019"/>
              <a:ext cx="1669500" cy="5871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Wait 5 seconds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976" name="Google Shape;976;p69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977" name="Google Shape;977;p69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978" name="Google Shape;978;p69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79" name="Google Shape;979;p69"/>
          <p:cNvSpPr txBox="1"/>
          <p:nvPr/>
        </p:nvSpPr>
        <p:spPr>
          <a:xfrm>
            <a:off x="422400" y="1141300"/>
            <a:ext cx="4240200" cy="180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Please enter your name: John </a:t>
            </a:r>
            <a:endParaRPr sz="18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3" name="Shape 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70"/>
          <p:cNvSpPr/>
          <p:nvPr/>
        </p:nvSpPr>
        <p:spPr>
          <a:xfrm>
            <a:off x="422400" y="1141300"/>
            <a:ext cx="4240200" cy="2556900"/>
          </a:xfrm>
          <a:prstGeom prst="roundRect">
            <a:avLst>
              <a:gd fmla="val 3738" name="adj"/>
            </a:avLst>
          </a:prstGeom>
          <a:solidFill>
            <a:srgbClr val="1C23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5" name="Google Shape;985;p70"/>
          <p:cNvSpPr txBox="1"/>
          <p:nvPr>
            <p:ph type="title"/>
          </p:nvPr>
        </p:nvSpPr>
        <p:spPr>
          <a:xfrm>
            <a:off x="311700" y="445025"/>
            <a:ext cx="42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Look at this flowchart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86" name="Google Shape;986;p70"/>
          <p:cNvGrpSpPr/>
          <p:nvPr/>
        </p:nvGrpSpPr>
        <p:grpSpPr>
          <a:xfrm>
            <a:off x="5223900" y="218875"/>
            <a:ext cx="3551375" cy="4706566"/>
            <a:chOff x="5223900" y="218875"/>
            <a:chExt cx="3551375" cy="4706566"/>
          </a:xfrm>
        </p:grpSpPr>
        <p:cxnSp>
          <p:nvCxnSpPr>
            <p:cNvPr id="987" name="Google Shape;987;p70"/>
            <p:cNvCxnSpPr>
              <a:stCxn id="988" idx="2"/>
              <a:endCxn id="989" idx="0"/>
            </p:cNvCxnSpPr>
            <p:nvPr/>
          </p:nvCxnSpPr>
          <p:spPr>
            <a:xfrm>
              <a:off x="6058650" y="636175"/>
              <a:ext cx="0" cy="24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990" name="Google Shape;990;p70"/>
            <p:cNvCxnSpPr>
              <a:stCxn id="989" idx="4"/>
              <a:endCxn id="991" idx="0"/>
            </p:cNvCxnSpPr>
            <p:nvPr/>
          </p:nvCxnSpPr>
          <p:spPr>
            <a:xfrm>
              <a:off x="6058650" y="1505202"/>
              <a:ext cx="0" cy="2457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992" name="Google Shape;992;p70"/>
            <p:cNvCxnSpPr>
              <a:stCxn id="993" idx="4"/>
              <a:endCxn id="994" idx="0"/>
            </p:cNvCxnSpPr>
            <p:nvPr/>
          </p:nvCxnSpPr>
          <p:spPr>
            <a:xfrm>
              <a:off x="6058650" y="4298252"/>
              <a:ext cx="0" cy="21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995" name="Google Shape;995;p70"/>
            <p:cNvCxnSpPr>
              <a:stCxn id="991" idx="2"/>
              <a:endCxn id="996" idx="0"/>
            </p:cNvCxnSpPr>
            <p:nvPr/>
          </p:nvCxnSpPr>
          <p:spPr>
            <a:xfrm>
              <a:off x="6058650" y="2338119"/>
              <a:ext cx="0" cy="2616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997" name="Google Shape;997;p70"/>
            <p:cNvCxnSpPr>
              <a:stCxn id="996" idx="2"/>
              <a:endCxn id="993" idx="0"/>
            </p:cNvCxnSpPr>
            <p:nvPr/>
          </p:nvCxnSpPr>
          <p:spPr>
            <a:xfrm>
              <a:off x="6058650" y="3435161"/>
              <a:ext cx="0" cy="24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998" name="Google Shape;998;p70"/>
            <p:cNvSpPr txBox="1"/>
            <p:nvPr/>
          </p:nvSpPr>
          <p:spPr>
            <a:xfrm>
              <a:off x="6662300" y="2618275"/>
              <a:ext cx="5079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FF0000"/>
                  </a:solidFill>
                  <a:latin typeface="Roboto"/>
                  <a:ea typeface="Roboto"/>
                  <a:cs typeface="Roboto"/>
                  <a:sym typeface="Roboto"/>
                </a:rPr>
                <a:t>True</a:t>
              </a:r>
              <a:endParaRPr b="1" sz="12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999" name="Google Shape;999;p70"/>
            <p:cNvSpPr txBox="1"/>
            <p:nvPr/>
          </p:nvSpPr>
          <p:spPr>
            <a:xfrm>
              <a:off x="6093977" y="3348668"/>
              <a:ext cx="6633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False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988" name="Google Shape;988;p70"/>
            <p:cNvSpPr/>
            <p:nvPr/>
          </p:nvSpPr>
          <p:spPr>
            <a:xfrm>
              <a:off x="5223900" y="218875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Start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989" name="Google Shape;989;p70"/>
            <p:cNvSpPr/>
            <p:nvPr/>
          </p:nvSpPr>
          <p:spPr>
            <a:xfrm>
              <a:off x="5223900" y="88210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Ask user for name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994" name="Google Shape;994;p70"/>
            <p:cNvSpPr/>
            <p:nvPr/>
          </p:nvSpPr>
          <p:spPr>
            <a:xfrm>
              <a:off x="5223900" y="4508141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End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996" name="Google Shape;996;p70"/>
            <p:cNvSpPr/>
            <p:nvPr/>
          </p:nvSpPr>
          <p:spPr>
            <a:xfrm>
              <a:off x="5223900" y="2599661"/>
              <a:ext cx="1669500" cy="835500"/>
            </a:xfrm>
            <a:prstGeom prst="diamond">
              <a:avLst/>
            </a:prstGeom>
            <a:solidFill>
              <a:srgbClr val="FFFF00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Is the name "John"?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1000" name="Google Shape;1000;p70"/>
            <p:cNvCxnSpPr>
              <a:stCxn id="996" idx="3"/>
              <a:endCxn id="1001" idx="5"/>
            </p:cNvCxnSpPr>
            <p:nvPr/>
          </p:nvCxnSpPr>
          <p:spPr>
            <a:xfrm>
              <a:off x="6893400" y="3017411"/>
              <a:ext cx="290400" cy="0"/>
            </a:xfrm>
            <a:prstGeom prst="straightConnector1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002" name="Google Shape;1002;p70"/>
            <p:cNvCxnSpPr>
              <a:stCxn id="1001" idx="4"/>
              <a:endCxn id="993" idx="2"/>
            </p:cNvCxnSpPr>
            <p:nvPr/>
          </p:nvCxnSpPr>
          <p:spPr>
            <a:xfrm rot="5400000">
              <a:off x="7049075" y="3095402"/>
              <a:ext cx="657900" cy="1125000"/>
            </a:xfrm>
            <a:prstGeom prst="bentConnector2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1001" name="Google Shape;1001;p70"/>
            <p:cNvSpPr/>
            <p:nvPr/>
          </p:nvSpPr>
          <p:spPr>
            <a:xfrm>
              <a:off x="7105775" y="27058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"Hey! I’m called John, too!"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993" name="Google Shape;993;p70"/>
            <p:cNvSpPr/>
            <p:nvPr/>
          </p:nvSpPr>
          <p:spPr>
            <a:xfrm>
              <a:off x="5223900" y="36751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"See ya later!"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991" name="Google Shape;991;p70"/>
            <p:cNvSpPr/>
            <p:nvPr/>
          </p:nvSpPr>
          <p:spPr>
            <a:xfrm>
              <a:off x="5223900" y="1751019"/>
              <a:ext cx="1669500" cy="5871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Wait 5 seconds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003" name="Google Shape;1003;p70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004" name="Google Shape;1004;p70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005" name="Google Shape;1005;p70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06" name="Google Shape;1006;p70"/>
          <p:cNvSpPr txBox="1"/>
          <p:nvPr/>
        </p:nvSpPr>
        <p:spPr>
          <a:xfrm>
            <a:off x="422400" y="1141300"/>
            <a:ext cx="4240200" cy="180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Please enter your name: John </a:t>
            </a:r>
            <a:endParaRPr sz="18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0" name="Shape 1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" name="Google Shape;1011;p71"/>
          <p:cNvSpPr/>
          <p:nvPr/>
        </p:nvSpPr>
        <p:spPr>
          <a:xfrm>
            <a:off x="422400" y="1141300"/>
            <a:ext cx="4240200" cy="2556900"/>
          </a:xfrm>
          <a:prstGeom prst="roundRect">
            <a:avLst>
              <a:gd fmla="val 3738" name="adj"/>
            </a:avLst>
          </a:prstGeom>
          <a:solidFill>
            <a:srgbClr val="1C23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2" name="Google Shape;1012;p71"/>
          <p:cNvSpPr txBox="1"/>
          <p:nvPr>
            <p:ph type="title"/>
          </p:nvPr>
        </p:nvSpPr>
        <p:spPr>
          <a:xfrm>
            <a:off x="311700" y="445025"/>
            <a:ext cx="42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Look at this flowchart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13" name="Google Shape;1013;p71"/>
          <p:cNvGrpSpPr/>
          <p:nvPr/>
        </p:nvGrpSpPr>
        <p:grpSpPr>
          <a:xfrm>
            <a:off x="5223900" y="218875"/>
            <a:ext cx="3551375" cy="4706566"/>
            <a:chOff x="5223900" y="218875"/>
            <a:chExt cx="3551375" cy="4706566"/>
          </a:xfrm>
        </p:grpSpPr>
        <p:cxnSp>
          <p:nvCxnSpPr>
            <p:cNvPr id="1014" name="Google Shape;1014;p71"/>
            <p:cNvCxnSpPr>
              <a:stCxn id="1015" idx="2"/>
              <a:endCxn id="1016" idx="0"/>
            </p:cNvCxnSpPr>
            <p:nvPr/>
          </p:nvCxnSpPr>
          <p:spPr>
            <a:xfrm>
              <a:off x="6058650" y="636175"/>
              <a:ext cx="0" cy="24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017" name="Google Shape;1017;p71"/>
            <p:cNvCxnSpPr>
              <a:stCxn id="1016" idx="4"/>
              <a:endCxn id="1018" idx="0"/>
            </p:cNvCxnSpPr>
            <p:nvPr/>
          </p:nvCxnSpPr>
          <p:spPr>
            <a:xfrm>
              <a:off x="6058650" y="1505202"/>
              <a:ext cx="0" cy="2457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019" name="Google Shape;1019;p71"/>
            <p:cNvCxnSpPr>
              <a:stCxn id="1020" idx="4"/>
              <a:endCxn id="1021" idx="0"/>
            </p:cNvCxnSpPr>
            <p:nvPr/>
          </p:nvCxnSpPr>
          <p:spPr>
            <a:xfrm>
              <a:off x="6058650" y="4298252"/>
              <a:ext cx="0" cy="21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022" name="Google Shape;1022;p71"/>
            <p:cNvCxnSpPr>
              <a:stCxn id="1018" idx="2"/>
              <a:endCxn id="1023" idx="0"/>
            </p:cNvCxnSpPr>
            <p:nvPr/>
          </p:nvCxnSpPr>
          <p:spPr>
            <a:xfrm>
              <a:off x="6058650" y="2338119"/>
              <a:ext cx="0" cy="2616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024" name="Google Shape;1024;p71"/>
            <p:cNvCxnSpPr>
              <a:stCxn id="1023" idx="2"/>
              <a:endCxn id="1020" idx="0"/>
            </p:cNvCxnSpPr>
            <p:nvPr/>
          </p:nvCxnSpPr>
          <p:spPr>
            <a:xfrm>
              <a:off x="6058650" y="3435161"/>
              <a:ext cx="0" cy="24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1025" name="Google Shape;1025;p71"/>
            <p:cNvSpPr txBox="1"/>
            <p:nvPr/>
          </p:nvSpPr>
          <p:spPr>
            <a:xfrm>
              <a:off x="6662300" y="2618275"/>
              <a:ext cx="5079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True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26" name="Google Shape;1026;p71"/>
            <p:cNvSpPr txBox="1"/>
            <p:nvPr/>
          </p:nvSpPr>
          <p:spPr>
            <a:xfrm>
              <a:off x="6093977" y="3348668"/>
              <a:ext cx="6633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False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15" name="Google Shape;1015;p71"/>
            <p:cNvSpPr/>
            <p:nvPr/>
          </p:nvSpPr>
          <p:spPr>
            <a:xfrm>
              <a:off x="5223900" y="218875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Start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16" name="Google Shape;1016;p71"/>
            <p:cNvSpPr/>
            <p:nvPr/>
          </p:nvSpPr>
          <p:spPr>
            <a:xfrm>
              <a:off x="5223900" y="88210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Ask user for name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21" name="Google Shape;1021;p71"/>
            <p:cNvSpPr/>
            <p:nvPr/>
          </p:nvSpPr>
          <p:spPr>
            <a:xfrm>
              <a:off x="5223900" y="4508141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End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23" name="Google Shape;1023;p71"/>
            <p:cNvSpPr/>
            <p:nvPr/>
          </p:nvSpPr>
          <p:spPr>
            <a:xfrm>
              <a:off x="5223900" y="2599661"/>
              <a:ext cx="1669500" cy="835500"/>
            </a:xfrm>
            <a:prstGeom prst="diamond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Is the name "John"?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1027" name="Google Shape;1027;p71"/>
            <p:cNvCxnSpPr>
              <a:stCxn id="1023" idx="3"/>
              <a:endCxn id="1028" idx="5"/>
            </p:cNvCxnSpPr>
            <p:nvPr/>
          </p:nvCxnSpPr>
          <p:spPr>
            <a:xfrm>
              <a:off x="6893400" y="3017411"/>
              <a:ext cx="2904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029" name="Google Shape;1029;p71"/>
            <p:cNvCxnSpPr>
              <a:stCxn id="1028" idx="4"/>
              <a:endCxn id="1020" idx="2"/>
            </p:cNvCxnSpPr>
            <p:nvPr/>
          </p:nvCxnSpPr>
          <p:spPr>
            <a:xfrm rot="5400000">
              <a:off x="7049075" y="3095402"/>
              <a:ext cx="657900" cy="1125000"/>
            </a:xfrm>
            <a:prstGeom prst="bentConnector2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1028" name="Google Shape;1028;p71"/>
            <p:cNvSpPr/>
            <p:nvPr/>
          </p:nvSpPr>
          <p:spPr>
            <a:xfrm>
              <a:off x="7105775" y="27058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rgbClr val="FFFF00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"Hey! I’m called John, too!"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20" name="Google Shape;1020;p71"/>
            <p:cNvSpPr/>
            <p:nvPr/>
          </p:nvSpPr>
          <p:spPr>
            <a:xfrm>
              <a:off x="5223900" y="36751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"See ya later!"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18" name="Google Shape;1018;p71"/>
            <p:cNvSpPr/>
            <p:nvPr/>
          </p:nvSpPr>
          <p:spPr>
            <a:xfrm>
              <a:off x="5223900" y="1751019"/>
              <a:ext cx="1669500" cy="5871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Wait 5 seconds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030" name="Google Shape;1030;p71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031" name="Google Shape;1031;p71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032" name="Google Shape;1032;p71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33" name="Google Shape;1033;p71"/>
          <p:cNvSpPr txBox="1"/>
          <p:nvPr/>
        </p:nvSpPr>
        <p:spPr>
          <a:xfrm>
            <a:off x="422400" y="1141300"/>
            <a:ext cx="4240200" cy="180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Please enter your name: John </a:t>
            </a:r>
            <a:endParaRPr sz="18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7" name="Shape 1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" name="Google Shape;1038;p72"/>
          <p:cNvSpPr/>
          <p:nvPr/>
        </p:nvSpPr>
        <p:spPr>
          <a:xfrm>
            <a:off x="422400" y="1141300"/>
            <a:ext cx="4240200" cy="2556900"/>
          </a:xfrm>
          <a:prstGeom prst="roundRect">
            <a:avLst>
              <a:gd fmla="val 3738" name="adj"/>
            </a:avLst>
          </a:prstGeom>
          <a:solidFill>
            <a:srgbClr val="1C23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9" name="Google Shape;1039;p72"/>
          <p:cNvSpPr txBox="1"/>
          <p:nvPr>
            <p:ph type="title"/>
          </p:nvPr>
        </p:nvSpPr>
        <p:spPr>
          <a:xfrm>
            <a:off x="311700" y="445025"/>
            <a:ext cx="42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Look at this flowchart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40" name="Google Shape;1040;p72"/>
          <p:cNvGrpSpPr/>
          <p:nvPr/>
        </p:nvGrpSpPr>
        <p:grpSpPr>
          <a:xfrm>
            <a:off x="5223900" y="218875"/>
            <a:ext cx="3551375" cy="4706566"/>
            <a:chOff x="5223900" y="218875"/>
            <a:chExt cx="3551375" cy="4706566"/>
          </a:xfrm>
        </p:grpSpPr>
        <p:cxnSp>
          <p:nvCxnSpPr>
            <p:cNvPr id="1041" name="Google Shape;1041;p72"/>
            <p:cNvCxnSpPr>
              <a:stCxn id="1042" idx="2"/>
              <a:endCxn id="1043" idx="0"/>
            </p:cNvCxnSpPr>
            <p:nvPr/>
          </p:nvCxnSpPr>
          <p:spPr>
            <a:xfrm>
              <a:off x="6058650" y="636175"/>
              <a:ext cx="0" cy="24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044" name="Google Shape;1044;p72"/>
            <p:cNvCxnSpPr>
              <a:stCxn id="1043" idx="4"/>
              <a:endCxn id="1045" idx="0"/>
            </p:cNvCxnSpPr>
            <p:nvPr/>
          </p:nvCxnSpPr>
          <p:spPr>
            <a:xfrm>
              <a:off x="6058650" y="1505202"/>
              <a:ext cx="0" cy="2457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046" name="Google Shape;1046;p72"/>
            <p:cNvCxnSpPr>
              <a:stCxn id="1047" idx="4"/>
              <a:endCxn id="1048" idx="0"/>
            </p:cNvCxnSpPr>
            <p:nvPr/>
          </p:nvCxnSpPr>
          <p:spPr>
            <a:xfrm>
              <a:off x="6058650" y="4298252"/>
              <a:ext cx="0" cy="21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049" name="Google Shape;1049;p72"/>
            <p:cNvCxnSpPr>
              <a:stCxn id="1045" idx="2"/>
              <a:endCxn id="1050" idx="0"/>
            </p:cNvCxnSpPr>
            <p:nvPr/>
          </p:nvCxnSpPr>
          <p:spPr>
            <a:xfrm>
              <a:off x="6058650" y="2338119"/>
              <a:ext cx="0" cy="2616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051" name="Google Shape;1051;p72"/>
            <p:cNvCxnSpPr>
              <a:stCxn id="1050" idx="2"/>
              <a:endCxn id="1047" idx="0"/>
            </p:cNvCxnSpPr>
            <p:nvPr/>
          </p:nvCxnSpPr>
          <p:spPr>
            <a:xfrm>
              <a:off x="6058650" y="3435161"/>
              <a:ext cx="0" cy="24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1052" name="Google Shape;1052;p72"/>
            <p:cNvSpPr txBox="1"/>
            <p:nvPr/>
          </p:nvSpPr>
          <p:spPr>
            <a:xfrm>
              <a:off x="6662300" y="2618275"/>
              <a:ext cx="5079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True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53" name="Google Shape;1053;p72"/>
            <p:cNvSpPr txBox="1"/>
            <p:nvPr/>
          </p:nvSpPr>
          <p:spPr>
            <a:xfrm>
              <a:off x="6093977" y="3348668"/>
              <a:ext cx="6633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False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42" name="Google Shape;1042;p72"/>
            <p:cNvSpPr/>
            <p:nvPr/>
          </p:nvSpPr>
          <p:spPr>
            <a:xfrm>
              <a:off x="5223900" y="218875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Start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43" name="Google Shape;1043;p72"/>
            <p:cNvSpPr/>
            <p:nvPr/>
          </p:nvSpPr>
          <p:spPr>
            <a:xfrm>
              <a:off x="5223900" y="88210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Ask user for name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48" name="Google Shape;1048;p72"/>
            <p:cNvSpPr/>
            <p:nvPr/>
          </p:nvSpPr>
          <p:spPr>
            <a:xfrm>
              <a:off x="5223900" y="4508141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End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50" name="Google Shape;1050;p72"/>
            <p:cNvSpPr/>
            <p:nvPr/>
          </p:nvSpPr>
          <p:spPr>
            <a:xfrm>
              <a:off x="5223900" y="2599661"/>
              <a:ext cx="1669500" cy="835500"/>
            </a:xfrm>
            <a:prstGeom prst="diamond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Is the name "John"?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1054" name="Google Shape;1054;p72"/>
            <p:cNvCxnSpPr>
              <a:stCxn id="1050" idx="3"/>
              <a:endCxn id="1055" idx="5"/>
            </p:cNvCxnSpPr>
            <p:nvPr/>
          </p:nvCxnSpPr>
          <p:spPr>
            <a:xfrm>
              <a:off x="6893400" y="3017411"/>
              <a:ext cx="2904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056" name="Google Shape;1056;p72"/>
            <p:cNvCxnSpPr>
              <a:stCxn id="1055" idx="4"/>
              <a:endCxn id="1047" idx="2"/>
            </p:cNvCxnSpPr>
            <p:nvPr/>
          </p:nvCxnSpPr>
          <p:spPr>
            <a:xfrm rot="5400000">
              <a:off x="7049075" y="3095402"/>
              <a:ext cx="657900" cy="1125000"/>
            </a:xfrm>
            <a:prstGeom prst="bentConnector2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1055" name="Google Shape;1055;p72"/>
            <p:cNvSpPr/>
            <p:nvPr/>
          </p:nvSpPr>
          <p:spPr>
            <a:xfrm>
              <a:off x="7105775" y="27058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rgbClr val="FFFF00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"Hey! I’m called John, too!"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47" name="Google Shape;1047;p72"/>
            <p:cNvSpPr/>
            <p:nvPr/>
          </p:nvSpPr>
          <p:spPr>
            <a:xfrm>
              <a:off x="5223900" y="36751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"See ya later!"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45" name="Google Shape;1045;p72"/>
            <p:cNvSpPr/>
            <p:nvPr/>
          </p:nvSpPr>
          <p:spPr>
            <a:xfrm>
              <a:off x="5223900" y="1751019"/>
              <a:ext cx="1669500" cy="5871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Wait 5 seconds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057" name="Google Shape;1057;p72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058" name="Google Shape;1058;p72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059" name="Google Shape;1059;p72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60" name="Google Shape;1060;p72"/>
          <p:cNvSpPr txBox="1"/>
          <p:nvPr/>
        </p:nvSpPr>
        <p:spPr>
          <a:xfrm>
            <a:off x="422400" y="1141300"/>
            <a:ext cx="4240200" cy="180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Please enter your name: John</a:t>
            </a:r>
            <a:endParaRPr sz="18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Hey! I’m called John, too!</a:t>
            </a:r>
            <a:r>
              <a:rPr lang="en"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endParaRPr sz="18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4" name="Shape 1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Google Shape;1065;p73"/>
          <p:cNvSpPr/>
          <p:nvPr/>
        </p:nvSpPr>
        <p:spPr>
          <a:xfrm>
            <a:off x="422400" y="1141300"/>
            <a:ext cx="4240200" cy="2556900"/>
          </a:xfrm>
          <a:prstGeom prst="roundRect">
            <a:avLst>
              <a:gd fmla="val 3738" name="adj"/>
            </a:avLst>
          </a:prstGeom>
          <a:solidFill>
            <a:srgbClr val="1C23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6" name="Google Shape;1066;p73"/>
          <p:cNvSpPr txBox="1"/>
          <p:nvPr>
            <p:ph type="title"/>
          </p:nvPr>
        </p:nvSpPr>
        <p:spPr>
          <a:xfrm>
            <a:off x="311700" y="445025"/>
            <a:ext cx="42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Look at this flowchart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67" name="Google Shape;1067;p73"/>
          <p:cNvGrpSpPr/>
          <p:nvPr/>
        </p:nvGrpSpPr>
        <p:grpSpPr>
          <a:xfrm>
            <a:off x="5223900" y="218875"/>
            <a:ext cx="3551375" cy="4706566"/>
            <a:chOff x="5223900" y="218875"/>
            <a:chExt cx="3551375" cy="4706566"/>
          </a:xfrm>
        </p:grpSpPr>
        <p:cxnSp>
          <p:nvCxnSpPr>
            <p:cNvPr id="1068" name="Google Shape;1068;p73"/>
            <p:cNvCxnSpPr>
              <a:stCxn id="1069" idx="2"/>
              <a:endCxn id="1070" idx="0"/>
            </p:cNvCxnSpPr>
            <p:nvPr/>
          </p:nvCxnSpPr>
          <p:spPr>
            <a:xfrm>
              <a:off x="6058650" y="636175"/>
              <a:ext cx="0" cy="24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071" name="Google Shape;1071;p73"/>
            <p:cNvCxnSpPr>
              <a:stCxn id="1070" idx="4"/>
              <a:endCxn id="1072" idx="0"/>
            </p:cNvCxnSpPr>
            <p:nvPr/>
          </p:nvCxnSpPr>
          <p:spPr>
            <a:xfrm>
              <a:off x="6058650" y="1505202"/>
              <a:ext cx="0" cy="2457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073" name="Google Shape;1073;p73"/>
            <p:cNvCxnSpPr>
              <a:stCxn id="1074" idx="4"/>
              <a:endCxn id="1075" idx="0"/>
            </p:cNvCxnSpPr>
            <p:nvPr/>
          </p:nvCxnSpPr>
          <p:spPr>
            <a:xfrm>
              <a:off x="6058650" y="4298252"/>
              <a:ext cx="0" cy="21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076" name="Google Shape;1076;p73"/>
            <p:cNvCxnSpPr>
              <a:stCxn id="1072" idx="2"/>
              <a:endCxn id="1077" idx="0"/>
            </p:cNvCxnSpPr>
            <p:nvPr/>
          </p:nvCxnSpPr>
          <p:spPr>
            <a:xfrm>
              <a:off x="6058650" y="2338119"/>
              <a:ext cx="0" cy="2616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078" name="Google Shape;1078;p73"/>
            <p:cNvCxnSpPr>
              <a:stCxn id="1077" idx="2"/>
              <a:endCxn id="1074" idx="0"/>
            </p:cNvCxnSpPr>
            <p:nvPr/>
          </p:nvCxnSpPr>
          <p:spPr>
            <a:xfrm>
              <a:off x="6058650" y="3435161"/>
              <a:ext cx="0" cy="24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1079" name="Google Shape;1079;p73"/>
            <p:cNvSpPr txBox="1"/>
            <p:nvPr/>
          </p:nvSpPr>
          <p:spPr>
            <a:xfrm>
              <a:off x="6662300" y="2618275"/>
              <a:ext cx="5079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True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80" name="Google Shape;1080;p73"/>
            <p:cNvSpPr txBox="1"/>
            <p:nvPr/>
          </p:nvSpPr>
          <p:spPr>
            <a:xfrm>
              <a:off x="6093977" y="3348668"/>
              <a:ext cx="6633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False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69" name="Google Shape;1069;p73"/>
            <p:cNvSpPr/>
            <p:nvPr/>
          </p:nvSpPr>
          <p:spPr>
            <a:xfrm>
              <a:off x="5223900" y="218875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Start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70" name="Google Shape;1070;p73"/>
            <p:cNvSpPr/>
            <p:nvPr/>
          </p:nvSpPr>
          <p:spPr>
            <a:xfrm>
              <a:off x="5223900" y="88210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Ask user for name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75" name="Google Shape;1075;p73"/>
            <p:cNvSpPr/>
            <p:nvPr/>
          </p:nvSpPr>
          <p:spPr>
            <a:xfrm>
              <a:off x="5223900" y="4508141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End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77" name="Google Shape;1077;p73"/>
            <p:cNvSpPr/>
            <p:nvPr/>
          </p:nvSpPr>
          <p:spPr>
            <a:xfrm>
              <a:off x="5223900" y="2599661"/>
              <a:ext cx="1669500" cy="835500"/>
            </a:xfrm>
            <a:prstGeom prst="diamond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Is the name "John"?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1081" name="Google Shape;1081;p73"/>
            <p:cNvCxnSpPr>
              <a:stCxn id="1077" idx="3"/>
              <a:endCxn id="1082" idx="5"/>
            </p:cNvCxnSpPr>
            <p:nvPr/>
          </p:nvCxnSpPr>
          <p:spPr>
            <a:xfrm>
              <a:off x="6893400" y="3017411"/>
              <a:ext cx="2904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083" name="Google Shape;1083;p73"/>
            <p:cNvCxnSpPr>
              <a:stCxn id="1082" idx="4"/>
              <a:endCxn id="1074" idx="2"/>
            </p:cNvCxnSpPr>
            <p:nvPr/>
          </p:nvCxnSpPr>
          <p:spPr>
            <a:xfrm rot="5400000">
              <a:off x="7049075" y="3095402"/>
              <a:ext cx="657900" cy="1125000"/>
            </a:xfrm>
            <a:prstGeom prst="bentConnector2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1082" name="Google Shape;1082;p73"/>
            <p:cNvSpPr/>
            <p:nvPr/>
          </p:nvSpPr>
          <p:spPr>
            <a:xfrm>
              <a:off x="7105775" y="27058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"Hey! I’m called John, too!"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74" name="Google Shape;1074;p73"/>
            <p:cNvSpPr/>
            <p:nvPr/>
          </p:nvSpPr>
          <p:spPr>
            <a:xfrm>
              <a:off x="5223900" y="36751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rgbClr val="FFFF00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"See ya later!"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72" name="Google Shape;1072;p73"/>
            <p:cNvSpPr/>
            <p:nvPr/>
          </p:nvSpPr>
          <p:spPr>
            <a:xfrm>
              <a:off x="5223900" y="1751019"/>
              <a:ext cx="1669500" cy="5871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Wait 5 seconds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084" name="Google Shape;1084;p73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085" name="Google Shape;1085;p73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086" name="Google Shape;1086;p73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87" name="Google Shape;1087;p73"/>
          <p:cNvSpPr txBox="1"/>
          <p:nvPr/>
        </p:nvSpPr>
        <p:spPr>
          <a:xfrm>
            <a:off x="422400" y="1141300"/>
            <a:ext cx="4240200" cy="180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Please enter your name: John</a:t>
            </a:r>
            <a:endParaRPr sz="18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Hey! I’m called John, too! </a:t>
            </a:r>
            <a:endParaRPr sz="18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" sz="5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See ya later!</a:t>
            </a:r>
            <a:endParaRPr sz="18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Learning objectives</a:t>
            </a:r>
            <a:endParaRPr/>
          </a:p>
        </p:txBody>
      </p:sp>
      <p:sp>
        <p:nvSpPr>
          <p:cNvPr id="154" name="Google Shape;154;p29"/>
          <p:cNvSpPr txBox="1"/>
          <p:nvPr>
            <p:ph idx="1" type="body"/>
          </p:nvPr>
        </p:nvSpPr>
        <p:spPr>
          <a:xfrm>
            <a:off x="311700" y="1152475"/>
            <a:ext cx="6719400" cy="355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By the end of this </a:t>
            </a:r>
            <a:r>
              <a:rPr lang="en"/>
              <a:t>lesson, you should be able to: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u</a:t>
            </a:r>
            <a:r>
              <a:rPr lang="en"/>
              <a:t>nderstand </a:t>
            </a:r>
            <a:r>
              <a:rPr b="1" lang="en">
                <a:solidFill>
                  <a:srgbClr val="E93761"/>
                </a:solidFill>
              </a:rPr>
              <a:t>control flow</a:t>
            </a:r>
            <a:r>
              <a:rPr lang="en"/>
              <a:t> and how we can use it in our programs to make decisions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use a flowchart to represent program flow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understand </a:t>
            </a:r>
            <a:r>
              <a:rPr b="1" lang="en">
                <a:solidFill>
                  <a:srgbClr val="E93761"/>
                </a:solidFill>
                <a:latin typeface="Roboto Mono"/>
                <a:ea typeface="Roboto Mono"/>
                <a:cs typeface="Roboto Mono"/>
                <a:sym typeface="Roboto Mono"/>
              </a:rPr>
              <a:t>boolean</a:t>
            </a:r>
            <a:r>
              <a:rPr lang="en"/>
              <a:t> expressions and how they are either </a:t>
            </a: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True</a:t>
            </a:r>
            <a:r>
              <a:rPr lang="en"/>
              <a:t> or </a:t>
            </a: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False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u</a:t>
            </a:r>
            <a:r>
              <a:rPr lang="en"/>
              <a:t>se </a:t>
            </a: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/>
              <a:t> statements to make choices in a program so that it can behave differently depending on what a user types</a:t>
            </a:r>
            <a:endParaRPr b="1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grpSp>
        <p:nvGrpSpPr>
          <p:cNvPr id="155" name="Google Shape;155;p29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56" name="Google Shape;156;p29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57" name="Google Shape;157;p29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58" name="Google Shape;158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31100" y="1754488"/>
            <a:ext cx="1634525" cy="1634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1" name="Shape 1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2" name="Google Shape;1092;p74"/>
          <p:cNvSpPr/>
          <p:nvPr/>
        </p:nvSpPr>
        <p:spPr>
          <a:xfrm>
            <a:off x="422400" y="1141300"/>
            <a:ext cx="4240200" cy="2556900"/>
          </a:xfrm>
          <a:prstGeom prst="roundRect">
            <a:avLst>
              <a:gd fmla="val 3738" name="adj"/>
            </a:avLst>
          </a:prstGeom>
          <a:solidFill>
            <a:srgbClr val="1C23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3" name="Google Shape;1093;p74"/>
          <p:cNvSpPr txBox="1"/>
          <p:nvPr>
            <p:ph type="title"/>
          </p:nvPr>
        </p:nvSpPr>
        <p:spPr>
          <a:xfrm>
            <a:off x="311700" y="445025"/>
            <a:ext cx="42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Look at this flowchart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94" name="Google Shape;1094;p74"/>
          <p:cNvGrpSpPr/>
          <p:nvPr/>
        </p:nvGrpSpPr>
        <p:grpSpPr>
          <a:xfrm>
            <a:off x="5223900" y="218875"/>
            <a:ext cx="3551375" cy="4706566"/>
            <a:chOff x="5223900" y="218875"/>
            <a:chExt cx="3551375" cy="4706566"/>
          </a:xfrm>
        </p:grpSpPr>
        <p:cxnSp>
          <p:nvCxnSpPr>
            <p:cNvPr id="1095" name="Google Shape;1095;p74"/>
            <p:cNvCxnSpPr>
              <a:stCxn id="1096" idx="2"/>
              <a:endCxn id="1097" idx="0"/>
            </p:cNvCxnSpPr>
            <p:nvPr/>
          </p:nvCxnSpPr>
          <p:spPr>
            <a:xfrm>
              <a:off x="6058650" y="636175"/>
              <a:ext cx="0" cy="24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098" name="Google Shape;1098;p74"/>
            <p:cNvCxnSpPr>
              <a:stCxn id="1097" idx="4"/>
              <a:endCxn id="1099" idx="0"/>
            </p:cNvCxnSpPr>
            <p:nvPr/>
          </p:nvCxnSpPr>
          <p:spPr>
            <a:xfrm>
              <a:off x="6058650" y="1505202"/>
              <a:ext cx="0" cy="2457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100" name="Google Shape;1100;p74"/>
            <p:cNvCxnSpPr>
              <a:stCxn id="1101" idx="4"/>
              <a:endCxn id="1102" idx="0"/>
            </p:cNvCxnSpPr>
            <p:nvPr/>
          </p:nvCxnSpPr>
          <p:spPr>
            <a:xfrm>
              <a:off x="6058650" y="4298252"/>
              <a:ext cx="0" cy="21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103" name="Google Shape;1103;p74"/>
            <p:cNvCxnSpPr>
              <a:stCxn id="1099" idx="2"/>
              <a:endCxn id="1104" idx="0"/>
            </p:cNvCxnSpPr>
            <p:nvPr/>
          </p:nvCxnSpPr>
          <p:spPr>
            <a:xfrm>
              <a:off x="6058650" y="2338119"/>
              <a:ext cx="0" cy="2616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105" name="Google Shape;1105;p74"/>
            <p:cNvCxnSpPr>
              <a:stCxn id="1104" idx="2"/>
              <a:endCxn id="1101" idx="0"/>
            </p:cNvCxnSpPr>
            <p:nvPr/>
          </p:nvCxnSpPr>
          <p:spPr>
            <a:xfrm>
              <a:off x="6058650" y="3435161"/>
              <a:ext cx="0" cy="24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1106" name="Google Shape;1106;p74"/>
            <p:cNvSpPr txBox="1"/>
            <p:nvPr/>
          </p:nvSpPr>
          <p:spPr>
            <a:xfrm>
              <a:off x="6662300" y="2618275"/>
              <a:ext cx="5079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True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07" name="Google Shape;1107;p74"/>
            <p:cNvSpPr txBox="1"/>
            <p:nvPr/>
          </p:nvSpPr>
          <p:spPr>
            <a:xfrm>
              <a:off x="6093977" y="3348668"/>
              <a:ext cx="6633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False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96" name="Google Shape;1096;p74"/>
            <p:cNvSpPr/>
            <p:nvPr/>
          </p:nvSpPr>
          <p:spPr>
            <a:xfrm>
              <a:off x="5223900" y="218875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Start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97" name="Google Shape;1097;p74"/>
            <p:cNvSpPr/>
            <p:nvPr/>
          </p:nvSpPr>
          <p:spPr>
            <a:xfrm>
              <a:off x="5223900" y="88210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Ask user for name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02" name="Google Shape;1102;p74"/>
            <p:cNvSpPr/>
            <p:nvPr/>
          </p:nvSpPr>
          <p:spPr>
            <a:xfrm>
              <a:off x="5223900" y="4508141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rgbClr val="FFFF00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End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04" name="Google Shape;1104;p74"/>
            <p:cNvSpPr/>
            <p:nvPr/>
          </p:nvSpPr>
          <p:spPr>
            <a:xfrm>
              <a:off x="5223900" y="2599661"/>
              <a:ext cx="1669500" cy="835500"/>
            </a:xfrm>
            <a:prstGeom prst="diamond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Is the name "John"?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1108" name="Google Shape;1108;p74"/>
            <p:cNvCxnSpPr>
              <a:stCxn id="1104" idx="3"/>
              <a:endCxn id="1109" idx="5"/>
            </p:cNvCxnSpPr>
            <p:nvPr/>
          </p:nvCxnSpPr>
          <p:spPr>
            <a:xfrm>
              <a:off x="6893400" y="3017411"/>
              <a:ext cx="2904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110" name="Google Shape;1110;p74"/>
            <p:cNvCxnSpPr>
              <a:stCxn id="1109" idx="4"/>
              <a:endCxn id="1101" idx="2"/>
            </p:cNvCxnSpPr>
            <p:nvPr/>
          </p:nvCxnSpPr>
          <p:spPr>
            <a:xfrm rot="5400000">
              <a:off x="7049075" y="3095402"/>
              <a:ext cx="657900" cy="1125000"/>
            </a:xfrm>
            <a:prstGeom prst="bentConnector2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1109" name="Google Shape;1109;p74"/>
            <p:cNvSpPr/>
            <p:nvPr/>
          </p:nvSpPr>
          <p:spPr>
            <a:xfrm>
              <a:off x="7105775" y="27058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"Hey! I’m called John, too!"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01" name="Google Shape;1101;p74"/>
            <p:cNvSpPr/>
            <p:nvPr/>
          </p:nvSpPr>
          <p:spPr>
            <a:xfrm>
              <a:off x="5223900" y="36751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"See ya later!"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99" name="Google Shape;1099;p74"/>
            <p:cNvSpPr/>
            <p:nvPr/>
          </p:nvSpPr>
          <p:spPr>
            <a:xfrm>
              <a:off x="5223900" y="1751019"/>
              <a:ext cx="1669500" cy="5871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Wait 5 seconds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111" name="Google Shape;1111;p74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112" name="Google Shape;1112;p74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113" name="Google Shape;1113;p74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14" name="Google Shape;1114;p74"/>
          <p:cNvSpPr txBox="1"/>
          <p:nvPr/>
        </p:nvSpPr>
        <p:spPr>
          <a:xfrm>
            <a:off x="422400" y="1141300"/>
            <a:ext cx="4240200" cy="180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Please enter your name: John</a:t>
            </a:r>
            <a:endParaRPr sz="18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Hey! I’m called John, too! </a:t>
            </a:r>
            <a:endParaRPr sz="18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" sz="5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See ya later!</a:t>
            </a:r>
            <a:endParaRPr sz="18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8" name="Shape 1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9" name="Google Shape;1119;p75"/>
          <p:cNvSpPr txBox="1"/>
          <p:nvPr>
            <p:ph type="title"/>
          </p:nvPr>
        </p:nvSpPr>
        <p:spPr>
          <a:xfrm>
            <a:off x="311700" y="445025"/>
            <a:ext cx="42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Look at this flowchart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120" name="Google Shape;1120;p75"/>
          <p:cNvCxnSpPr>
            <a:stCxn id="1121" idx="3"/>
            <a:endCxn id="1122" idx="1"/>
          </p:cNvCxnSpPr>
          <p:nvPr/>
        </p:nvCxnSpPr>
        <p:spPr>
          <a:xfrm>
            <a:off x="4449525" y="2732875"/>
            <a:ext cx="774300" cy="284400"/>
          </a:xfrm>
          <a:prstGeom prst="straightConnector1">
            <a:avLst/>
          </a:prstGeom>
          <a:noFill/>
          <a:ln cap="flat" cmpd="sng" w="19050">
            <a:solidFill>
              <a:srgbClr val="E9376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121" name="Google Shape;1121;p75"/>
          <p:cNvSpPr/>
          <p:nvPr/>
        </p:nvSpPr>
        <p:spPr>
          <a:xfrm>
            <a:off x="1046925" y="1747075"/>
            <a:ext cx="3402600" cy="1971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9050">
            <a:solidFill>
              <a:srgbClr val="E9376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This is the part in the program where a choice needs to be made.</a:t>
            </a:r>
            <a:br>
              <a:rPr lang="en" sz="1800">
                <a:latin typeface="Roboto"/>
                <a:ea typeface="Roboto"/>
                <a:cs typeface="Roboto"/>
                <a:sym typeface="Roboto"/>
              </a:rPr>
            </a:br>
            <a:r>
              <a:rPr lang="en" sz="1800">
                <a:latin typeface="Roboto"/>
                <a:ea typeface="Roboto"/>
                <a:cs typeface="Roboto"/>
                <a:sym typeface="Roboto"/>
              </a:rPr>
              <a:t>In programming, this comes in the form of a question that is asked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123" name="Google Shape;1123;p75"/>
          <p:cNvGrpSpPr/>
          <p:nvPr/>
        </p:nvGrpSpPr>
        <p:grpSpPr>
          <a:xfrm>
            <a:off x="5223900" y="218875"/>
            <a:ext cx="3551375" cy="4706566"/>
            <a:chOff x="5223900" y="218875"/>
            <a:chExt cx="3551375" cy="4706566"/>
          </a:xfrm>
        </p:grpSpPr>
        <p:cxnSp>
          <p:nvCxnSpPr>
            <p:cNvPr id="1124" name="Google Shape;1124;p75"/>
            <p:cNvCxnSpPr>
              <a:stCxn id="1125" idx="2"/>
              <a:endCxn id="1126" idx="0"/>
            </p:cNvCxnSpPr>
            <p:nvPr/>
          </p:nvCxnSpPr>
          <p:spPr>
            <a:xfrm>
              <a:off x="6058650" y="636175"/>
              <a:ext cx="0" cy="24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127" name="Google Shape;1127;p75"/>
            <p:cNvCxnSpPr>
              <a:stCxn id="1126" idx="4"/>
              <a:endCxn id="1128" idx="0"/>
            </p:cNvCxnSpPr>
            <p:nvPr/>
          </p:nvCxnSpPr>
          <p:spPr>
            <a:xfrm>
              <a:off x="6058650" y="1505202"/>
              <a:ext cx="0" cy="2457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129" name="Google Shape;1129;p75"/>
            <p:cNvCxnSpPr>
              <a:stCxn id="1130" idx="4"/>
              <a:endCxn id="1131" idx="0"/>
            </p:cNvCxnSpPr>
            <p:nvPr/>
          </p:nvCxnSpPr>
          <p:spPr>
            <a:xfrm>
              <a:off x="6058650" y="4298252"/>
              <a:ext cx="0" cy="21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132" name="Google Shape;1132;p75"/>
            <p:cNvCxnSpPr>
              <a:stCxn id="1128" idx="2"/>
              <a:endCxn id="1122" idx="0"/>
            </p:cNvCxnSpPr>
            <p:nvPr/>
          </p:nvCxnSpPr>
          <p:spPr>
            <a:xfrm>
              <a:off x="6058650" y="2338119"/>
              <a:ext cx="0" cy="2616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133" name="Google Shape;1133;p75"/>
            <p:cNvCxnSpPr>
              <a:stCxn id="1122" idx="2"/>
              <a:endCxn id="1130" idx="0"/>
            </p:cNvCxnSpPr>
            <p:nvPr/>
          </p:nvCxnSpPr>
          <p:spPr>
            <a:xfrm>
              <a:off x="6058650" y="3435161"/>
              <a:ext cx="0" cy="24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1134" name="Google Shape;1134;p75"/>
            <p:cNvSpPr txBox="1"/>
            <p:nvPr/>
          </p:nvSpPr>
          <p:spPr>
            <a:xfrm>
              <a:off x="6662300" y="2618275"/>
              <a:ext cx="5079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True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35" name="Google Shape;1135;p75"/>
            <p:cNvSpPr txBox="1"/>
            <p:nvPr/>
          </p:nvSpPr>
          <p:spPr>
            <a:xfrm>
              <a:off x="6093977" y="3348668"/>
              <a:ext cx="6633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False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25" name="Google Shape;1125;p75"/>
            <p:cNvSpPr/>
            <p:nvPr/>
          </p:nvSpPr>
          <p:spPr>
            <a:xfrm>
              <a:off x="5223900" y="218875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Start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26" name="Google Shape;1126;p75"/>
            <p:cNvSpPr/>
            <p:nvPr/>
          </p:nvSpPr>
          <p:spPr>
            <a:xfrm>
              <a:off x="5223900" y="88210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Ask user for name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31" name="Google Shape;1131;p75"/>
            <p:cNvSpPr/>
            <p:nvPr/>
          </p:nvSpPr>
          <p:spPr>
            <a:xfrm>
              <a:off x="5223900" y="4508141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End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22" name="Google Shape;1122;p75"/>
            <p:cNvSpPr/>
            <p:nvPr/>
          </p:nvSpPr>
          <p:spPr>
            <a:xfrm>
              <a:off x="5223900" y="2599661"/>
              <a:ext cx="1669500" cy="835500"/>
            </a:xfrm>
            <a:prstGeom prst="diamond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Is the name "John"?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1136" name="Google Shape;1136;p75"/>
            <p:cNvCxnSpPr>
              <a:stCxn id="1122" idx="3"/>
              <a:endCxn id="1137" idx="5"/>
            </p:cNvCxnSpPr>
            <p:nvPr/>
          </p:nvCxnSpPr>
          <p:spPr>
            <a:xfrm>
              <a:off x="6893400" y="3017411"/>
              <a:ext cx="2904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138" name="Google Shape;1138;p75"/>
            <p:cNvCxnSpPr>
              <a:stCxn id="1137" idx="4"/>
              <a:endCxn id="1130" idx="2"/>
            </p:cNvCxnSpPr>
            <p:nvPr/>
          </p:nvCxnSpPr>
          <p:spPr>
            <a:xfrm rot="5400000">
              <a:off x="7049075" y="3095402"/>
              <a:ext cx="657900" cy="1125000"/>
            </a:xfrm>
            <a:prstGeom prst="bentConnector2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1137" name="Google Shape;1137;p75"/>
            <p:cNvSpPr/>
            <p:nvPr/>
          </p:nvSpPr>
          <p:spPr>
            <a:xfrm>
              <a:off x="7105775" y="27058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"Hey! I’m called John, too!"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30" name="Google Shape;1130;p75"/>
            <p:cNvSpPr/>
            <p:nvPr/>
          </p:nvSpPr>
          <p:spPr>
            <a:xfrm>
              <a:off x="5223900" y="36751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"See ya later!"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28" name="Google Shape;1128;p75"/>
            <p:cNvSpPr/>
            <p:nvPr/>
          </p:nvSpPr>
          <p:spPr>
            <a:xfrm>
              <a:off x="5223900" y="1751019"/>
              <a:ext cx="1669500" cy="5871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Wait 5 seconds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139" name="Google Shape;1139;p75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140" name="Google Shape;1140;p75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141" name="Google Shape;1141;p75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76"/>
          <p:cNvSpPr txBox="1"/>
          <p:nvPr>
            <p:ph type="title"/>
          </p:nvPr>
        </p:nvSpPr>
        <p:spPr>
          <a:xfrm>
            <a:off x="311700" y="445025"/>
            <a:ext cx="42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Look at this flowchart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7" name="Google Shape;1147;p76"/>
          <p:cNvSpPr/>
          <p:nvPr/>
        </p:nvSpPr>
        <p:spPr>
          <a:xfrm>
            <a:off x="1046925" y="1747075"/>
            <a:ext cx="3453600" cy="1035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9050">
            <a:solidFill>
              <a:srgbClr val="E9376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Notice that the question can only have two answers: </a:t>
            </a:r>
            <a:r>
              <a:rPr lang="en" sz="1800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True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or </a:t>
            </a:r>
            <a:r>
              <a:rPr lang="en" sz="1800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False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(yes or no)</a:t>
            </a:r>
            <a:endParaRPr sz="1800">
              <a:solidFill>
                <a:schemeClr val="dk1"/>
              </a:solidFill>
            </a:endParaRPr>
          </a:p>
        </p:txBody>
      </p:sp>
      <p:grpSp>
        <p:nvGrpSpPr>
          <p:cNvPr id="1148" name="Google Shape;1148;p76"/>
          <p:cNvGrpSpPr/>
          <p:nvPr/>
        </p:nvGrpSpPr>
        <p:grpSpPr>
          <a:xfrm>
            <a:off x="5223900" y="218875"/>
            <a:ext cx="3551375" cy="4706566"/>
            <a:chOff x="5223900" y="218875"/>
            <a:chExt cx="3551375" cy="4706566"/>
          </a:xfrm>
        </p:grpSpPr>
        <p:cxnSp>
          <p:nvCxnSpPr>
            <p:cNvPr id="1149" name="Google Shape;1149;p76"/>
            <p:cNvCxnSpPr>
              <a:stCxn id="1150" idx="2"/>
              <a:endCxn id="1151" idx="0"/>
            </p:cNvCxnSpPr>
            <p:nvPr/>
          </p:nvCxnSpPr>
          <p:spPr>
            <a:xfrm>
              <a:off x="6058650" y="636175"/>
              <a:ext cx="0" cy="24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152" name="Google Shape;1152;p76"/>
            <p:cNvCxnSpPr>
              <a:stCxn id="1151" idx="4"/>
              <a:endCxn id="1153" idx="0"/>
            </p:cNvCxnSpPr>
            <p:nvPr/>
          </p:nvCxnSpPr>
          <p:spPr>
            <a:xfrm>
              <a:off x="6058650" y="1505202"/>
              <a:ext cx="0" cy="2457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154" name="Google Shape;1154;p76"/>
            <p:cNvCxnSpPr>
              <a:stCxn id="1155" idx="4"/>
              <a:endCxn id="1156" idx="0"/>
            </p:cNvCxnSpPr>
            <p:nvPr/>
          </p:nvCxnSpPr>
          <p:spPr>
            <a:xfrm>
              <a:off x="6058650" y="4298252"/>
              <a:ext cx="0" cy="21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157" name="Google Shape;1157;p76"/>
            <p:cNvCxnSpPr>
              <a:stCxn id="1153" idx="2"/>
              <a:endCxn id="1158" idx="0"/>
            </p:cNvCxnSpPr>
            <p:nvPr/>
          </p:nvCxnSpPr>
          <p:spPr>
            <a:xfrm>
              <a:off x="6058650" y="2338119"/>
              <a:ext cx="0" cy="2616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159" name="Google Shape;1159;p76"/>
            <p:cNvCxnSpPr>
              <a:stCxn id="1158" idx="2"/>
              <a:endCxn id="1155" idx="0"/>
            </p:cNvCxnSpPr>
            <p:nvPr/>
          </p:nvCxnSpPr>
          <p:spPr>
            <a:xfrm>
              <a:off x="6058650" y="3435161"/>
              <a:ext cx="0" cy="24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1160" name="Google Shape;1160;p76"/>
            <p:cNvSpPr txBox="1"/>
            <p:nvPr/>
          </p:nvSpPr>
          <p:spPr>
            <a:xfrm>
              <a:off x="6662300" y="2618275"/>
              <a:ext cx="5079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True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61" name="Google Shape;1161;p76"/>
            <p:cNvSpPr txBox="1"/>
            <p:nvPr/>
          </p:nvSpPr>
          <p:spPr>
            <a:xfrm>
              <a:off x="6093977" y="3348668"/>
              <a:ext cx="6633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False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50" name="Google Shape;1150;p76"/>
            <p:cNvSpPr/>
            <p:nvPr/>
          </p:nvSpPr>
          <p:spPr>
            <a:xfrm>
              <a:off x="5223900" y="218875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Start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51" name="Google Shape;1151;p76"/>
            <p:cNvSpPr/>
            <p:nvPr/>
          </p:nvSpPr>
          <p:spPr>
            <a:xfrm>
              <a:off x="5223900" y="88210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Ask user for name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56" name="Google Shape;1156;p76"/>
            <p:cNvSpPr/>
            <p:nvPr/>
          </p:nvSpPr>
          <p:spPr>
            <a:xfrm>
              <a:off x="5223900" y="4508141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End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58" name="Google Shape;1158;p76"/>
            <p:cNvSpPr/>
            <p:nvPr/>
          </p:nvSpPr>
          <p:spPr>
            <a:xfrm>
              <a:off x="5223900" y="2599661"/>
              <a:ext cx="1669500" cy="835500"/>
            </a:xfrm>
            <a:prstGeom prst="diamond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Is the name "John"?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1162" name="Google Shape;1162;p76"/>
            <p:cNvCxnSpPr>
              <a:stCxn id="1158" idx="3"/>
              <a:endCxn id="1163" idx="5"/>
            </p:cNvCxnSpPr>
            <p:nvPr/>
          </p:nvCxnSpPr>
          <p:spPr>
            <a:xfrm>
              <a:off x="6893400" y="3017411"/>
              <a:ext cx="2904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164" name="Google Shape;1164;p76"/>
            <p:cNvCxnSpPr>
              <a:stCxn id="1163" idx="4"/>
              <a:endCxn id="1155" idx="2"/>
            </p:cNvCxnSpPr>
            <p:nvPr/>
          </p:nvCxnSpPr>
          <p:spPr>
            <a:xfrm rot="5400000">
              <a:off x="7049075" y="3095402"/>
              <a:ext cx="657900" cy="1125000"/>
            </a:xfrm>
            <a:prstGeom prst="bentConnector2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1163" name="Google Shape;1163;p76"/>
            <p:cNvSpPr/>
            <p:nvPr/>
          </p:nvSpPr>
          <p:spPr>
            <a:xfrm>
              <a:off x="7105775" y="27058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"Hey! I’m called John, too!"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55" name="Google Shape;1155;p76"/>
            <p:cNvSpPr/>
            <p:nvPr/>
          </p:nvSpPr>
          <p:spPr>
            <a:xfrm>
              <a:off x="5223900" y="36751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"See ya later!"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53" name="Google Shape;1153;p76"/>
            <p:cNvSpPr/>
            <p:nvPr/>
          </p:nvSpPr>
          <p:spPr>
            <a:xfrm>
              <a:off x="5223900" y="1751019"/>
              <a:ext cx="1669500" cy="5871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Wait 5 seconds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165" name="Google Shape;1165;p76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166" name="Google Shape;1166;p76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167" name="Google Shape;1167;p76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168" name="Google Shape;1168;p76"/>
          <p:cNvCxnSpPr>
            <a:stCxn id="1147" idx="3"/>
            <a:endCxn id="1158" idx="1"/>
          </p:cNvCxnSpPr>
          <p:nvPr/>
        </p:nvCxnSpPr>
        <p:spPr>
          <a:xfrm>
            <a:off x="4500525" y="2264575"/>
            <a:ext cx="723300" cy="752700"/>
          </a:xfrm>
          <a:prstGeom prst="straightConnector1">
            <a:avLst/>
          </a:prstGeom>
          <a:noFill/>
          <a:ln cap="flat" cmpd="sng" w="19050">
            <a:solidFill>
              <a:srgbClr val="E93761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2" name="Shape 1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3" name="Google Shape;1173;p77"/>
          <p:cNvSpPr txBox="1"/>
          <p:nvPr>
            <p:ph type="title"/>
          </p:nvPr>
        </p:nvSpPr>
        <p:spPr>
          <a:xfrm>
            <a:off x="311700" y="445025"/>
            <a:ext cx="4522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600"/>
              <a:t>Summary of flowchart symbols</a:t>
            </a:r>
            <a:endParaRPr sz="2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/>
          </a:p>
        </p:txBody>
      </p:sp>
      <p:sp>
        <p:nvSpPr>
          <p:cNvPr id="1174" name="Google Shape;1174;p77"/>
          <p:cNvSpPr txBox="1"/>
          <p:nvPr>
            <p:ph idx="1" type="body"/>
          </p:nvPr>
        </p:nvSpPr>
        <p:spPr>
          <a:xfrm>
            <a:off x="1010075" y="1360266"/>
            <a:ext cx="3154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/>
              <a:t>The start and end points of the program.</a:t>
            </a:r>
            <a:endParaRPr sz="1200"/>
          </a:p>
        </p:txBody>
      </p:sp>
      <p:sp>
        <p:nvSpPr>
          <p:cNvPr id="1175" name="Google Shape;1175;p77"/>
          <p:cNvSpPr/>
          <p:nvPr/>
        </p:nvSpPr>
        <p:spPr>
          <a:xfrm>
            <a:off x="460475" y="2226425"/>
            <a:ext cx="507900" cy="332400"/>
          </a:xfrm>
          <a:prstGeom prst="parallelogram">
            <a:avLst>
              <a:gd fmla="val 25000" name="adj"/>
            </a:avLst>
          </a:prstGeom>
          <a:solidFill>
            <a:srgbClr val="F48FB1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76" name="Google Shape;1176;p77"/>
          <p:cNvSpPr/>
          <p:nvPr/>
        </p:nvSpPr>
        <p:spPr>
          <a:xfrm>
            <a:off x="510575" y="1367376"/>
            <a:ext cx="407700" cy="332400"/>
          </a:xfrm>
          <a:prstGeom prst="roundRect">
            <a:avLst>
              <a:gd fmla="val 16667" name="adj"/>
            </a:avLst>
          </a:prstGeom>
          <a:solidFill>
            <a:srgbClr val="30DDAE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77" name="Google Shape;1177;p77"/>
          <p:cNvSpPr/>
          <p:nvPr/>
        </p:nvSpPr>
        <p:spPr>
          <a:xfrm>
            <a:off x="510575" y="3237873"/>
            <a:ext cx="407700" cy="299400"/>
          </a:xfrm>
          <a:prstGeom prst="rect">
            <a:avLst/>
          </a:prstGeom>
          <a:solidFill>
            <a:schemeClr val="accent6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78" name="Google Shape;1178;p77"/>
          <p:cNvSpPr/>
          <p:nvPr/>
        </p:nvSpPr>
        <p:spPr>
          <a:xfrm>
            <a:off x="458525" y="4140125"/>
            <a:ext cx="548700" cy="393600"/>
          </a:xfrm>
          <a:prstGeom prst="diamond">
            <a:avLst/>
          </a:prstGeom>
          <a:solidFill>
            <a:srgbClr val="81D4FA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79" name="Google Shape;1179;p77"/>
          <p:cNvSpPr txBox="1"/>
          <p:nvPr>
            <p:ph idx="1" type="body"/>
          </p:nvPr>
        </p:nvSpPr>
        <p:spPr>
          <a:xfrm>
            <a:off x="1010075" y="2096359"/>
            <a:ext cx="3715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/>
              <a:t>The program needs to input information (eg. from the user typing something in) or output something (eg. </a:t>
            </a:r>
            <a:r>
              <a:rPr lang="en" sz="1200"/>
              <a:t>display</a:t>
            </a:r>
            <a:r>
              <a:rPr lang="en" sz="1200"/>
              <a:t> text on the screen)</a:t>
            </a:r>
            <a:endParaRPr sz="1200"/>
          </a:p>
        </p:txBody>
      </p:sp>
      <p:sp>
        <p:nvSpPr>
          <p:cNvPr id="1180" name="Google Shape;1180;p77"/>
          <p:cNvSpPr txBox="1"/>
          <p:nvPr>
            <p:ph idx="1" type="body"/>
          </p:nvPr>
        </p:nvSpPr>
        <p:spPr>
          <a:xfrm>
            <a:off x="1010075" y="3198350"/>
            <a:ext cx="3715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/>
              <a:t>The program performs an operation or calculation.</a:t>
            </a:r>
            <a:endParaRPr sz="1200"/>
          </a:p>
        </p:txBody>
      </p:sp>
      <p:sp>
        <p:nvSpPr>
          <p:cNvPr id="1181" name="Google Shape;1181;p77"/>
          <p:cNvSpPr txBox="1"/>
          <p:nvPr>
            <p:ph idx="1" type="body"/>
          </p:nvPr>
        </p:nvSpPr>
        <p:spPr>
          <a:xfrm>
            <a:off x="1010075" y="4142525"/>
            <a:ext cx="3315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/>
              <a:t>The program is making a True/False decision.</a:t>
            </a:r>
            <a:endParaRPr sz="1200"/>
          </a:p>
        </p:txBody>
      </p:sp>
      <p:grpSp>
        <p:nvGrpSpPr>
          <p:cNvPr id="1182" name="Google Shape;1182;p77"/>
          <p:cNvGrpSpPr/>
          <p:nvPr/>
        </p:nvGrpSpPr>
        <p:grpSpPr>
          <a:xfrm>
            <a:off x="5223900" y="218875"/>
            <a:ext cx="3551375" cy="4706566"/>
            <a:chOff x="5223900" y="218875"/>
            <a:chExt cx="3551375" cy="4706566"/>
          </a:xfrm>
        </p:grpSpPr>
        <p:cxnSp>
          <p:nvCxnSpPr>
            <p:cNvPr id="1183" name="Google Shape;1183;p77"/>
            <p:cNvCxnSpPr>
              <a:stCxn id="1184" idx="2"/>
              <a:endCxn id="1185" idx="0"/>
            </p:cNvCxnSpPr>
            <p:nvPr/>
          </p:nvCxnSpPr>
          <p:spPr>
            <a:xfrm>
              <a:off x="6058650" y="636175"/>
              <a:ext cx="0" cy="24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186" name="Google Shape;1186;p77"/>
            <p:cNvCxnSpPr>
              <a:stCxn id="1185" idx="4"/>
              <a:endCxn id="1187" idx="0"/>
            </p:cNvCxnSpPr>
            <p:nvPr/>
          </p:nvCxnSpPr>
          <p:spPr>
            <a:xfrm>
              <a:off x="6058650" y="1505202"/>
              <a:ext cx="0" cy="2457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188" name="Google Shape;1188;p77"/>
            <p:cNvCxnSpPr>
              <a:stCxn id="1189" idx="4"/>
              <a:endCxn id="1190" idx="0"/>
            </p:cNvCxnSpPr>
            <p:nvPr/>
          </p:nvCxnSpPr>
          <p:spPr>
            <a:xfrm>
              <a:off x="6058650" y="4298252"/>
              <a:ext cx="0" cy="21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191" name="Google Shape;1191;p77"/>
            <p:cNvCxnSpPr>
              <a:stCxn id="1187" idx="2"/>
              <a:endCxn id="1192" idx="0"/>
            </p:cNvCxnSpPr>
            <p:nvPr/>
          </p:nvCxnSpPr>
          <p:spPr>
            <a:xfrm>
              <a:off x="6058650" y="2338119"/>
              <a:ext cx="0" cy="2616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193" name="Google Shape;1193;p77"/>
            <p:cNvCxnSpPr>
              <a:stCxn id="1192" idx="2"/>
              <a:endCxn id="1189" idx="0"/>
            </p:cNvCxnSpPr>
            <p:nvPr/>
          </p:nvCxnSpPr>
          <p:spPr>
            <a:xfrm>
              <a:off x="6058650" y="3435161"/>
              <a:ext cx="0" cy="24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1194" name="Google Shape;1194;p77"/>
            <p:cNvSpPr txBox="1"/>
            <p:nvPr/>
          </p:nvSpPr>
          <p:spPr>
            <a:xfrm>
              <a:off x="6662300" y="2618275"/>
              <a:ext cx="5079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True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95" name="Google Shape;1195;p77"/>
            <p:cNvSpPr txBox="1"/>
            <p:nvPr/>
          </p:nvSpPr>
          <p:spPr>
            <a:xfrm>
              <a:off x="6093977" y="3348668"/>
              <a:ext cx="6633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False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84" name="Google Shape;1184;p77"/>
            <p:cNvSpPr/>
            <p:nvPr/>
          </p:nvSpPr>
          <p:spPr>
            <a:xfrm>
              <a:off x="5223900" y="218875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rgbClr val="30DDAE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Start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85" name="Google Shape;1185;p77"/>
            <p:cNvSpPr/>
            <p:nvPr/>
          </p:nvSpPr>
          <p:spPr>
            <a:xfrm>
              <a:off x="5223900" y="88210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rgbClr val="F48FB1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Ask user for name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90" name="Google Shape;1190;p77"/>
            <p:cNvSpPr/>
            <p:nvPr/>
          </p:nvSpPr>
          <p:spPr>
            <a:xfrm>
              <a:off x="5223900" y="4508141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rgbClr val="30DDAE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End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92" name="Google Shape;1192;p77"/>
            <p:cNvSpPr/>
            <p:nvPr/>
          </p:nvSpPr>
          <p:spPr>
            <a:xfrm>
              <a:off x="5223900" y="2599661"/>
              <a:ext cx="1669500" cy="835500"/>
            </a:xfrm>
            <a:prstGeom prst="diamond">
              <a:avLst/>
            </a:prstGeom>
            <a:solidFill>
              <a:srgbClr val="81D4FA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Is the name "John"?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1196" name="Google Shape;1196;p77"/>
            <p:cNvCxnSpPr>
              <a:stCxn id="1192" idx="3"/>
              <a:endCxn id="1197" idx="5"/>
            </p:cNvCxnSpPr>
            <p:nvPr/>
          </p:nvCxnSpPr>
          <p:spPr>
            <a:xfrm>
              <a:off x="6893400" y="3017411"/>
              <a:ext cx="2904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198" name="Google Shape;1198;p77"/>
            <p:cNvCxnSpPr>
              <a:stCxn id="1197" idx="4"/>
              <a:endCxn id="1189" idx="2"/>
            </p:cNvCxnSpPr>
            <p:nvPr/>
          </p:nvCxnSpPr>
          <p:spPr>
            <a:xfrm rot="5400000">
              <a:off x="7049075" y="3095402"/>
              <a:ext cx="657900" cy="1125000"/>
            </a:xfrm>
            <a:prstGeom prst="bentConnector2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1197" name="Google Shape;1197;p77"/>
            <p:cNvSpPr/>
            <p:nvPr/>
          </p:nvSpPr>
          <p:spPr>
            <a:xfrm>
              <a:off x="7105775" y="27058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rgbClr val="F48FB1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"Hey! I’m called John, too!"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89" name="Google Shape;1189;p77"/>
            <p:cNvSpPr/>
            <p:nvPr/>
          </p:nvSpPr>
          <p:spPr>
            <a:xfrm>
              <a:off x="5223900" y="36751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rgbClr val="F48FB1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"See ya later!"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87" name="Google Shape;1187;p77"/>
            <p:cNvSpPr/>
            <p:nvPr/>
          </p:nvSpPr>
          <p:spPr>
            <a:xfrm>
              <a:off x="5223900" y="1751019"/>
              <a:ext cx="1669500" cy="587100"/>
            </a:xfrm>
            <a:prstGeom prst="rect">
              <a:avLst/>
            </a:prstGeom>
            <a:solidFill>
              <a:srgbClr val="EEFF41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Wait 5 seconds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199" name="Google Shape;1199;p77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200" name="Google Shape;1200;p77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201" name="Google Shape;1201;p77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5" name="Shape 1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6" name="Google Shape;1206;p78"/>
          <p:cNvSpPr/>
          <p:nvPr/>
        </p:nvSpPr>
        <p:spPr>
          <a:xfrm>
            <a:off x="4628550" y="1720225"/>
            <a:ext cx="4240200" cy="2280900"/>
          </a:xfrm>
          <a:prstGeom prst="roundRect">
            <a:avLst>
              <a:gd fmla="val 5458" name="adj"/>
            </a:avLst>
          </a:prstGeom>
          <a:solidFill>
            <a:srgbClr val="1C23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7" name="Google Shape;1207;p78"/>
          <p:cNvSpPr txBox="1"/>
          <p:nvPr>
            <p:ph idx="1" type="body"/>
          </p:nvPr>
        </p:nvSpPr>
        <p:spPr>
          <a:xfrm>
            <a:off x="311700" y="1152475"/>
            <a:ext cx="5904900" cy="4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/>
              <a:t>Draw a flowchart for this program.</a:t>
            </a:r>
            <a:endParaRPr sz="1600"/>
          </a:p>
        </p:txBody>
      </p:sp>
      <p:sp>
        <p:nvSpPr>
          <p:cNvPr id="1208" name="Google Shape;1208;p78"/>
          <p:cNvSpPr/>
          <p:nvPr/>
        </p:nvSpPr>
        <p:spPr>
          <a:xfrm>
            <a:off x="311700" y="1720225"/>
            <a:ext cx="4240200" cy="2280900"/>
          </a:xfrm>
          <a:prstGeom prst="roundRect">
            <a:avLst>
              <a:gd fmla="val 5458" name="adj"/>
            </a:avLst>
          </a:prstGeom>
          <a:solidFill>
            <a:srgbClr val="1C23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9" name="Google Shape;1209;p78"/>
          <p:cNvSpPr txBox="1"/>
          <p:nvPr/>
        </p:nvSpPr>
        <p:spPr>
          <a:xfrm>
            <a:off x="444401" y="1850275"/>
            <a:ext cx="3936300" cy="180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210" name="Google Shape;1210;p78"/>
          <p:cNvSpPr txBox="1"/>
          <p:nvPr>
            <p:ph type="title"/>
          </p:nvPr>
        </p:nvSpPr>
        <p:spPr>
          <a:xfrm>
            <a:off x="311700" y="445025"/>
            <a:ext cx="4522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600"/>
              <a:t>Activity: Flowcharts!</a:t>
            </a:r>
            <a:endParaRPr sz="2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/>
          </a:p>
        </p:txBody>
      </p:sp>
      <p:sp>
        <p:nvSpPr>
          <p:cNvPr id="1211" name="Google Shape;1211;p78"/>
          <p:cNvSpPr txBox="1"/>
          <p:nvPr/>
        </p:nvSpPr>
        <p:spPr>
          <a:xfrm>
            <a:off x="4761251" y="1850275"/>
            <a:ext cx="3936300" cy="180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212" name="Google Shape;1212;p78"/>
          <p:cNvSpPr txBox="1"/>
          <p:nvPr/>
        </p:nvSpPr>
        <p:spPr>
          <a:xfrm>
            <a:off x="1577850" y="4001125"/>
            <a:ext cx="1707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Roboto"/>
                <a:ea typeface="Roboto"/>
                <a:cs typeface="Roboto"/>
                <a:sym typeface="Roboto"/>
              </a:rPr>
              <a:t>User types:    </a:t>
            </a:r>
            <a:r>
              <a:rPr lang="en">
                <a:latin typeface="Roboto"/>
                <a:ea typeface="Roboto"/>
                <a:cs typeface="Roboto"/>
                <a:sym typeface="Roboto"/>
              </a:rPr>
              <a:t>green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13" name="Google Shape;1213;p78"/>
          <p:cNvSpPr txBox="1"/>
          <p:nvPr/>
        </p:nvSpPr>
        <p:spPr>
          <a:xfrm>
            <a:off x="5894700" y="4001125"/>
            <a:ext cx="1707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Roboto"/>
                <a:ea typeface="Roboto"/>
                <a:cs typeface="Roboto"/>
                <a:sym typeface="Roboto"/>
              </a:rPr>
              <a:t>User types:    </a:t>
            </a:r>
            <a:r>
              <a:rPr lang="en">
                <a:latin typeface="Roboto"/>
                <a:ea typeface="Roboto"/>
                <a:cs typeface="Roboto"/>
                <a:sym typeface="Roboto"/>
              </a:rPr>
              <a:t>red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214" name="Google Shape;1214;p78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215" name="Google Shape;1215;p78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216" name="Google Shape;1216;p78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0" name="Shape 1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1" name="Google Shape;1221;p79"/>
          <p:cNvSpPr/>
          <p:nvPr/>
        </p:nvSpPr>
        <p:spPr>
          <a:xfrm>
            <a:off x="4628550" y="1720225"/>
            <a:ext cx="4240200" cy="2280900"/>
          </a:xfrm>
          <a:prstGeom prst="roundRect">
            <a:avLst>
              <a:gd fmla="val 5458" name="adj"/>
            </a:avLst>
          </a:prstGeom>
          <a:solidFill>
            <a:srgbClr val="1C23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2" name="Google Shape;1222;p79"/>
          <p:cNvSpPr/>
          <p:nvPr/>
        </p:nvSpPr>
        <p:spPr>
          <a:xfrm>
            <a:off x="311700" y="1720225"/>
            <a:ext cx="4240200" cy="2280900"/>
          </a:xfrm>
          <a:prstGeom prst="roundRect">
            <a:avLst>
              <a:gd fmla="val 5458" name="adj"/>
            </a:avLst>
          </a:prstGeom>
          <a:solidFill>
            <a:srgbClr val="1C23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3" name="Google Shape;1223;p79"/>
          <p:cNvSpPr txBox="1"/>
          <p:nvPr/>
        </p:nvSpPr>
        <p:spPr>
          <a:xfrm>
            <a:off x="444401" y="1850275"/>
            <a:ext cx="3936300" cy="180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Hi there!</a:t>
            </a:r>
            <a:endParaRPr sz="18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224" name="Google Shape;1224;p79"/>
          <p:cNvSpPr txBox="1"/>
          <p:nvPr>
            <p:ph type="title"/>
          </p:nvPr>
        </p:nvSpPr>
        <p:spPr>
          <a:xfrm>
            <a:off x="311700" y="445025"/>
            <a:ext cx="4522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600"/>
              <a:t>Activity: Flowcharts!</a:t>
            </a:r>
            <a:endParaRPr sz="2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/>
          </a:p>
        </p:txBody>
      </p:sp>
      <p:sp>
        <p:nvSpPr>
          <p:cNvPr id="1225" name="Google Shape;1225;p79"/>
          <p:cNvSpPr txBox="1"/>
          <p:nvPr/>
        </p:nvSpPr>
        <p:spPr>
          <a:xfrm>
            <a:off x="4761251" y="1850275"/>
            <a:ext cx="3936300" cy="180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Hi there!</a:t>
            </a:r>
            <a:endParaRPr sz="18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226" name="Google Shape;1226;p79"/>
          <p:cNvSpPr txBox="1"/>
          <p:nvPr/>
        </p:nvSpPr>
        <p:spPr>
          <a:xfrm>
            <a:off x="1577850" y="4001125"/>
            <a:ext cx="1707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Roboto"/>
                <a:ea typeface="Roboto"/>
                <a:cs typeface="Roboto"/>
                <a:sym typeface="Roboto"/>
              </a:rPr>
              <a:t>User types:    </a:t>
            </a:r>
            <a:r>
              <a:rPr lang="en">
                <a:latin typeface="Roboto"/>
                <a:ea typeface="Roboto"/>
                <a:cs typeface="Roboto"/>
                <a:sym typeface="Roboto"/>
              </a:rPr>
              <a:t>green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27" name="Google Shape;1227;p79"/>
          <p:cNvSpPr txBox="1"/>
          <p:nvPr/>
        </p:nvSpPr>
        <p:spPr>
          <a:xfrm>
            <a:off x="5894700" y="4001125"/>
            <a:ext cx="1707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Roboto"/>
                <a:ea typeface="Roboto"/>
                <a:cs typeface="Roboto"/>
                <a:sym typeface="Roboto"/>
              </a:rPr>
              <a:t>User types:    </a:t>
            </a:r>
            <a:r>
              <a:rPr lang="en">
                <a:latin typeface="Roboto"/>
                <a:ea typeface="Roboto"/>
                <a:cs typeface="Roboto"/>
                <a:sym typeface="Roboto"/>
              </a:rPr>
              <a:t>red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228" name="Google Shape;1228;p79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229" name="Google Shape;1229;p79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230" name="Google Shape;1230;p79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31" name="Google Shape;1231;p79"/>
          <p:cNvSpPr txBox="1"/>
          <p:nvPr>
            <p:ph idx="1" type="body"/>
          </p:nvPr>
        </p:nvSpPr>
        <p:spPr>
          <a:xfrm>
            <a:off x="311700" y="1152475"/>
            <a:ext cx="5904900" cy="45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/>
              <a:t>Draw a flowchart for this program.</a:t>
            </a:r>
            <a:endParaRPr sz="160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5" name="Shape 1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6" name="Google Shape;1236;p80"/>
          <p:cNvSpPr/>
          <p:nvPr/>
        </p:nvSpPr>
        <p:spPr>
          <a:xfrm>
            <a:off x="4628550" y="1720225"/>
            <a:ext cx="4240200" cy="2280900"/>
          </a:xfrm>
          <a:prstGeom prst="roundRect">
            <a:avLst>
              <a:gd fmla="val 5458" name="adj"/>
            </a:avLst>
          </a:prstGeom>
          <a:solidFill>
            <a:srgbClr val="1C23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7" name="Google Shape;1237;p80"/>
          <p:cNvSpPr/>
          <p:nvPr/>
        </p:nvSpPr>
        <p:spPr>
          <a:xfrm>
            <a:off x="311700" y="1720225"/>
            <a:ext cx="4240200" cy="2280900"/>
          </a:xfrm>
          <a:prstGeom prst="roundRect">
            <a:avLst>
              <a:gd fmla="val 5458" name="adj"/>
            </a:avLst>
          </a:prstGeom>
          <a:solidFill>
            <a:srgbClr val="1C23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8" name="Google Shape;1238;p80"/>
          <p:cNvSpPr txBox="1"/>
          <p:nvPr>
            <p:ph type="title"/>
          </p:nvPr>
        </p:nvSpPr>
        <p:spPr>
          <a:xfrm>
            <a:off x="311700" y="445025"/>
            <a:ext cx="4522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600"/>
              <a:t>Activity: Flowcharts!</a:t>
            </a:r>
            <a:endParaRPr sz="2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/>
          </a:p>
        </p:txBody>
      </p:sp>
      <p:sp>
        <p:nvSpPr>
          <p:cNvPr id="1239" name="Google Shape;1239;p80"/>
          <p:cNvSpPr txBox="1"/>
          <p:nvPr/>
        </p:nvSpPr>
        <p:spPr>
          <a:xfrm>
            <a:off x="1577850" y="4001125"/>
            <a:ext cx="1707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Roboto"/>
                <a:ea typeface="Roboto"/>
                <a:cs typeface="Roboto"/>
                <a:sym typeface="Roboto"/>
              </a:rPr>
              <a:t>User types:    </a:t>
            </a:r>
            <a:r>
              <a:rPr lang="en">
                <a:latin typeface="Roboto"/>
                <a:ea typeface="Roboto"/>
                <a:cs typeface="Roboto"/>
                <a:sym typeface="Roboto"/>
              </a:rPr>
              <a:t>green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40" name="Google Shape;1240;p80"/>
          <p:cNvSpPr txBox="1"/>
          <p:nvPr/>
        </p:nvSpPr>
        <p:spPr>
          <a:xfrm>
            <a:off x="5894700" y="4001125"/>
            <a:ext cx="1707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Roboto"/>
                <a:ea typeface="Roboto"/>
                <a:cs typeface="Roboto"/>
                <a:sym typeface="Roboto"/>
              </a:rPr>
              <a:t>User types:    </a:t>
            </a:r>
            <a:r>
              <a:rPr lang="en">
                <a:latin typeface="Roboto"/>
                <a:ea typeface="Roboto"/>
                <a:cs typeface="Roboto"/>
                <a:sym typeface="Roboto"/>
              </a:rPr>
              <a:t>red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241" name="Google Shape;1241;p80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242" name="Google Shape;1242;p80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243" name="Google Shape;1243;p80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44" name="Google Shape;1244;p80"/>
          <p:cNvSpPr txBox="1"/>
          <p:nvPr>
            <p:ph idx="1" type="body"/>
          </p:nvPr>
        </p:nvSpPr>
        <p:spPr>
          <a:xfrm>
            <a:off x="311700" y="1152475"/>
            <a:ext cx="5904900" cy="45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/>
              <a:t>Draw a flowchart for this program.</a:t>
            </a:r>
            <a:endParaRPr sz="1600"/>
          </a:p>
        </p:txBody>
      </p:sp>
      <p:sp>
        <p:nvSpPr>
          <p:cNvPr id="1245" name="Google Shape;1245;p80"/>
          <p:cNvSpPr txBox="1"/>
          <p:nvPr/>
        </p:nvSpPr>
        <p:spPr>
          <a:xfrm>
            <a:off x="444401" y="1850275"/>
            <a:ext cx="3936300" cy="180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Hi there!</a:t>
            </a:r>
            <a:endParaRPr sz="18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Enter a colour:</a:t>
            </a:r>
            <a:endParaRPr sz="18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246" name="Google Shape;1246;p80"/>
          <p:cNvSpPr txBox="1"/>
          <p:nvPr/>
        </p:nvSpPr>
        <p:spPr>
          <a:xfrm>
            <a:off x="4761251" y="1850275"/>
            <a:ext cx="3936300" cy="180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Hi there!</a:t>
            </a:r>
            <a:endParaRPr sz="18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Enter a colour:</a:t>
            </a:r>
            <a:endParaRPr sz="18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0" name="Shape 1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1" name="Google Shape;1251;p81"/>
          <p:cNvSpPr/>
          <p:nvPr/>
        </p:nvSpPr>
        <p:spPr>
          <a:xfrm>
            <a:off x="4628550" y="1720225"/>
            <a:ext cx="4240200" cy="2280900"/>
          </a:xfrm>
          <a:prstGeom prst="roundRect">
            <a:avLst>
              <a:gd fmla="val 5458" name="adj"/>
            </a:avLst>
          </a:prstGeom>
          <a:solidFill>
            <a:srgbClr val="1C23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2" name="Google Shape;1252;p81"/>
          <p:cNvSpPr/>
          <p:nvPr/>
        </p:nvSpPr>
        <p:spPr>
          <a:xfrm>
            <a:off x="311700" y="1720225"/>
            <a:ext cx="4240200" cy="2280900"/>
          </a:xfrm>
          <a:prstGeom prst="roundRect">
            <a:avLst>
              <a:gd fmla="val 5458" name="adj"/>
            </a:avLst>
          </a:prstGeom>
          <a:solidFill>
            <a:srgbClr val="1C23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3" name="Google Shape;1253;p81"/>
          <p:cNvSpPr txBox="1"/>
          <p:nvPr>
            <p:ph idx="1" type="body"/>
          </p:nvPr>
        </p:nvSpPr>
        <p:spPr>
          <a:xfrm>
            <a:off x="311700" y="1152475"/>
            <a:ext cx="5904900" cy="45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/>
              <a:t>Draw a flowchart for this program.</a:t>
            </a:r>
            <a:endParaRPr sz="1600"/>
          </a:p>
        </p:txBody>
      </p:sp>
      <p:sp>
        <p:nvSpPr>
          <p:cNvPr id="1254" name="Google Shape;1254;p81"/>
          <p:cNvSpPr txBox="1"/>
          <p:nvPr/>
        </p:nvSpPr>
        <p:spPr>
          <a:xfrm>
            <a:off x="444401" y="1850275"/>
            <a:ext cx="3936300" cy="180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Hi there!</a:t>
            </a:r>
            <a:endParaRPr sz="18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Enter a colour: green</a:t>
            </a:r>
            <a:endParaRPr sz="18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255" name="Google Shape;1255;p81"/>
          <p:cNvSpPr txBox="1"/>
          <p:nvPr>
            <p:ph type="title"/>
          </p:nvPr>
        </p:nvSpPr>
        <p:spPr>
          <a:xfrm>
            <a:off x="311700" y="445025"/>
            <a:ext cx="4522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600"/>
              <a:t>Activity: Flowcharts!</a:t>
            </a:r>
            <a:endParaRPr sz="2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/>
          </a:p>
        </p:txBody>
      </p:sp>
      <p:sp>
        <p:nvSpPr>
          <p:cNvPr id="1256" name="Google Shape;1256;p81"/>
          <p:cNvSpPr txBox="1"/>
          <p:nvPr/>
        </p:nvSpPr>
        <p:spPr>
          <a:xfrm>
            <a:off x="4761251" y="1850275"/>
            <a:ext cx="3936300" cy="180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Hi there!</a:t>
            </a:r>
            <a:endParaRPr sz="18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Enter a colour: red</a:t>
            </a:r>
            <a:endParaRPr sz="18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257" name="Google Shape;1257;p81"/>
          <p:cNvSpPr txBox="1"/>
          <p:nvPr/>
        </p:nvSpPr>
        <p:spPr>
          <a:xfrm>
            <a:off x="1577850" y="4001125"/>
            <a:ext cx="1707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Roboto"/>
                <a:ea typeface="Roboto"/>
                <a:cs typeface="Roboto"/>
                <a:sym typeface="Roboto"/>
              </a:rPr>
              <a:t>User types:    </a:t>
            </a:r>
            <a:r>
              <a:rPr lang="en">
                <a:latin typeface="Roboto"/>
                <a:ea typeface="Roboto"/>
                <a:cs typeface="Roboto"/>
                <a:sym typeface="Roboto"/>
              </a:rPr>
              <a:t>green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58" name="Google Shape;1258;p81"/>
          <p:cNvSpPr txBox="1"/>
          <p:nvPr/>
        </p:nvSpPr>
        <p:spPr>
          <a:xfrm>
            <a:off x="5894700" y="4001125"/>
            <a:ext cx="1707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Roboto"/>
                <a:ea typeface="Roboto"/>
                <a:cs typeface="Roboto"/>
                <a:sym typeface="Roboto"/>
              </a:rPr>
              <a:t>User types:    </a:t>
            </a:r>
            <a:r>
              <a:rPr lang="en">
                <a:latin typeface="Roboto"/>
                <a:ea typeface="Roboto"/>
                <a:cs typeface="Roboto"/>
                <a:sym typeface="Roboto"/>
              </a:rPr>
              <a:t>red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259" name="Google Shape;1259;p81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260" name="Google Shape;1260;p81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261" name="Google Shape;1261;p81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5" name="Shape 1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6" name="Google Shape;1266;p82"/>
          <p:cNvSpPr/>
          <p:nvPr/>
        </p:nvSpPr>
        <p:spPr>
          <a:xfrm>
            <a:off x="4628550" y="1720225"/>
            <a:ext cx="4240200" cy="2280900"/>
          </a:xfrm>
          <a:prstGeom prst="roundRect">
            <a:avLst>
              <a:gd fmla="val 5458" name="adj"/>
            </a:avLst>
          </a:prstGeom>
          <a:solidFill>
            <a:srgbClr val="1C23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7" name="Google Shape;1267;p82"/>
          <p:cNvSpPr/>
          <p:nvPr/>
        </p:nvSpPr>
        <p:spPr>
          <a:xfrm>
            <a:off x="311700" y="1720225"/>
            <a:ext cx="4240200" cy="2280900"/>
          </a:xfrm>
          <a:prstGeom prst="roundRect">
            <a:avLst>
              <a:gd fmla="val 5458" name="adj"/>
            </a:avLst>
          </a:prstGeom>
          <a:solidFill>
            <a:srgbClr val="1C23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8" name="Google Shape;1268;p82"/>
          <p:cNvSpPr txBox="1"/>
          <p:nvPr>
            <p:ph idx="1" type="body"/>
          </p:nvPr>
        </p:nvSpPr>
        <p:spPr>
          <a:xfrm>
            <a:off x="311700" y="1152475"/>
            <a:ext cx="5904900" cy="4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/>
              <a:t>Draw a flowchart for this program.</a:t>
            </a:r>
            <a:endParaRPr sz="1600"/>
          </a:p>
        </p:txBody>
      </p:sp>
      <p:sp>
        <p:nvSpPr>
          <p:cNvPr id="1269" name="Google Shape;1269;p82"/>
          <p:cNvSpPr txBox="1"/>
          <p:nvPr/>
        </p:nvSpPr>
        <p:spPr>
          <a:xfrm>
            <a:off x="444401" y="1850275"/>
            <a:ext cx="3936300" cy="180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Hi there!</a:t>
            </a:r>
            <a:endParaRPr sz="18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Enter a colour: green</a:t>
            </a:r>
            <a:endParaRPr sz="18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That’s my favourite colour!</a:t>
            </a:r>
            <a:endParaRPr sz="18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270" name="Google Shape;1270;p82"/>
          <p:cNvSpPr txBox="1"/>
          <p:nvPr>
            <p:ph type="title"/>
          </p:nvPr>
        </p:nvSpPr>
        <p:spPr>
          <a:xfrm>
            <a:off x="311700" y="445025"/>
            <a:ext cx="4522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600"/>
              <a:t>Activity: Flowcharts!</a:t>
            </a:r>
            <a:endParaRPr sz="2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/>
          </a:p>
        </p:txBody>
      </p:sp>
      <p:sp>
        <p:nvSpPr>
          <p:cNvPr id="1271" name="Google Shape;1271;p82"/>
          <p:cNvSpPr txBox="1"/>
          <p:nvPr/>
        </p:nvSpPr>
        <p:spPr>
          <a:xfrm>
            <a:off x="4761251" y="1850275"/>
            <a:ext cx="3936300" cy="180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Hi there!</a:t>
            </a:r>
            <a:endParaRPr sz="18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Enter a colour: red</a:t>
            </a:r>
            <a:endParaRPr sz="18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272" name="Google Shape;1272;p82"/>
          <p:cNvSpPr txBox="1"/>
          <p:nvPr/>
        </p:nvSpPr>
        <p:spPr>
          <a:xfrm>
            <a:off x="1577850" y="4001125"/>
            <a:ext cx="1707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Roboto"/>
                <a:ea typeface="Roboto"/>
                <a:cs typeface="Roboto"/>
                <a:sym typeface="Roboto"/>
              </a:rPr>
              <a:t>User types:    </a:t>
            </a:r>
            <a:r>
              <a:rPr lang="en">
                <a:latin typeface="Roboto"/>
                <a:ea typeface="Roboto"/>
                <a:cs typeface="Roboto"/>
                <a:sym typeface="Roboto"/>
              </a:rPr>
              <a:t>green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73" name="Google Shape;1273;p82"/>
          <p:cNvSpPr txBox="1"/>
          <p:nvPr/>
        </p:nvSpPr>
        <p:spPr>
          <a:xfrm>
            <a:off x="5894700" y="4001125"/>
            <a:ext cx="1707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Roboto"/>
                <a:ea typeface="Roboto"/>
                <a:cs typeface="Roboto"/>
                <a:sym typeface="Roboto"/>
              </a:rPr>
              <a:t>User types:    </a:t>
            </a:r>
            <a:r>
              <a:rPr lang="en">
                <a:latin typeface="Roboto"/>
                <a:ea typeface="Roboto"/>
                <a:cs typeface="Roboto"/>
                <a:sym typeface="Roboto"/>
              </a:rPr>
              <a:t>red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274" name="Google Shape;1274;p82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275" name="Google Shape;1275;p82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276" name="Google Shape;1276;p82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0" name="Shape 1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1" name="Google Shape;1281;p83"/>
          <p:cNvSpPr/>
          <p:nvPr/>
        </p:nvSpPr>
        <p:spPr>
          <a:xfrm>
            <a:off x="4628550" y="1720225"/>
            <a:ext cx="4240200" cy="2280900"/>
          </a:xfrm>
          <a:prstGeom prst="roundRect">
            <a:avLst>
              <a:gd fmla="val 5458" name="adj"/>
            </a:avLst>
          </a:prstGeom>
          <a:solidFill>
            <a:srgbClr val="1C23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2" name="Google Shape;1282;p83"/>
          <p:cNvSpPr/>
          <p:nvPr/>
        </p:nvSpPr>
        <p:spPr>
          <a:xfrm>
            <a:off x="311700" y="1720225"/>
            <a:ext cx="4240200" cy="2280900"/>
          </a:xfrm>
          <a:prstGeom prst="roundRect">
            <a:avLst>
              <a:gd fmla="val 5458" name="adj"/>
            </a:avLst>
          </a:prstGeom>
          <a:solidFill>
            <a:srgbClr val="1C23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3" name="Google Shape;1283;p83"/>
          <p:cNvSpPr txBox="1"/>
          <p:nvPr>
            <p:ph type="title"/>
          </p:nvPr>
        </p:nvSpPr>
        <p:spPr>
          <a:xfrm>
            <a:off x="311700" y="445025"/>
            <a:ext cx="4522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600"/>
              <a:t>Activity: Flowcharts!</a:t>
            </a:r>
            <a:endParaRPr sz="2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/>
          </a:p>
        </p:txBody>
      </p:sp>
      <p:sp>
        <p:nvSpPr>
          <p:cNvPr id="1284" name="Google Shape;1284;p83"/>
          <p:cNvSpPr txBox="1"/>
          <p:nvPr/>
        </p:nvSpPr>
        <p:spPr>
          <a:xfrm>
            <a:off x="1577850" y="4001125"/>
            <a:ext cx="1707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Roboto"/>
                <a:ea typeface="Roboto"/>
                <a:cs typeface="Roboto"/>
                <a:sym typeface="Roboto"/>
              </a:rPr>
              <a:t>User types:    </a:t>
            </a:r>
            <a:r>
              <a:rPr lang="en">
                <a:latin typeface="Roboto"/>
                <a:ea typeface="Roboto"/>
                <a:cs typeface="Roboto"/>
                <a:sym typeface="Roboto"/>
              </a:rPr>
              <a:t>green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85" name="Google Shape;1285;p83"/>
          <p:cNvSpPr txBox="1"/>
          <p:nvPr/>
        </p:nvSpPr>
        <p:spPr>
          <a:xfrm>
            <a:off x="5894700" y="4001125"/>
            <a:ext cx="1707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Roboto"/>
                <a:ea typeface="Roboto"/>
                <a:cs typeface="Roboto"/>
                <a:sym typeface="Roboto"/>
              </a:rPr>
              <a:t>User types:    </a:t>
            </a:r>
            <a:r>
              <a:rPr lang="en">
                <a:latin typeface="Roboto"/>
                <a:ea typeface="Roboto"/>
                <a:cs typeface="Roboto"/>
                <a:sym typeface="Roboto"/>
              </a:rPr>
              <a:t>red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286" name="Google Shape;1286;p83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287" name="Google Shape;1287;p83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288" name="Google Shape;1288;p83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89" name="Google Shape;1289;p83"/>
          <p:cNvSpPr txBox="1"/>
          <p:nvPr>
            <p:ph idx="1" type="body"/>
          </p:nvPr>
        </p:nvSpPr>
        <p:spPr>
          <a:xfrm>
            <a:off x="311700" y="1152475"/>
            <a:ext cx="5904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/>
              <a:t>Draw a flowchart for this program.</a:t>
            </a:r>
            <a:endParaRPr sz="1600"/>
          </a:p>
        </p:txBody>
      </p:sp>
      <p:sp>
        <p:nvSpPr>
          <p:cNvPr id="1290" name="Google Shape;1290;p83"/>
          <p:cNvSpPr txBox="1"/>
          <p:nvPr/>
        </p:nvSpPr>
        <p:spPr>
          <a:xfrm>
            <a:off x="444401" y="1850275"/>
            <a:ext cx="3936300" cy="180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Hi there!</a:t>
            </a:r>
            <a:endParaRPr sz="18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Enter a colour: green</a:t>
            </a:r>
            <a:endParaRPr sz="18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That’s my favourite colour!</a:t>
            </a:r>
            <a:endParaRPr sz="18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See ya later!</a:t>
            </a:r>
            <a:endParaRPr sz="18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291" name="Google Shape;1291;p83"/>
          <p:cNvSpPr txBox="1"/>
          <p:nvPr/>
        </p:nvSpPr>
        <p:spPr>
          <a:xfrm>
            <a:off x="4761251" y="1850275"/>
            <a:ext cx="3936300" cy="180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Hi there!</a:t>
            </a:r>
            <a:endParaRPr sz="18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Enter a colour: red</a:t>
            </a:r>
            <a:endParaRPr sz="18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See ya later!</a:t>
            </a:r>
            <a:endParaRPr sz="18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0"/>
          <p:cNvSpPr txBox="1"/>
          <p:nvPr>
            <p:ph type="title"/>
          </p:nvPr>
        </p:nvSpPr>
        <p:spPr>
          <a:xfrm>
            <a:off x="739650" y="208263"/>
            <a:ext cx="5770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Python Reference Sheet</a:t>
            </a:r>
            <a:endParaRPr/>
          </a:p>
        </p:txBody>
      </p:sp>
      <p:pic>
        <p:nvPicPr>
          <p:cNvPr id="164" name="Google Shape;164;p30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1737" l="0" r="0" t="1746"/>
          <a:stretch/>
        </p:blipFill>
        <p:spPr>
          <a:xfrm>
            <a:off x="1992475" y="857163"/>
            <a:ext cx="3265151" cy="4078077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grpSp>
        <p:nvGrpSpPr>
          <p:cNvPr id="165" name="Google Shape;165;p30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66" name="Google Shape;166;p30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67" name="Google Shape;167;p30"/>
            <p:cNvPicPr preferRelativeResize="0"/>
            <p:nvPr/>
          </p:nvPicPr>
          <p:blipFill rotWithShape="1">
            <a:blip r:embed="rId5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68" name="Google Shape;168;p30"/>
          <p:cNvGrpSpPr/>
          <p:nvPr/>
        </p:nvGrpSpPr>
        <p:grpSpPr>
          <a:xfrm>
            <a:off x="5745125" y="475833"/>
            <a:ext cx="2659225" cy="2960217"/>
            <a:chOff x="6173075" y="716158"/>
            <a:chExt cx="2659225" cy="2960217"/>
          </a:xfrm>
        </p:grpSpPr>
        <p:pic>
          <p:nvPicPr>
            <p:cNvPr id="169" name="Google Shape;169;p30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6173075" y="1237975"/>
              <a:ext cx="2659225" cy="2438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0" name="Google Shape;170;p30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 rot="2700000">
              <a:off x="7403275" y="847650"/>
              <a:ext cx="634900" cy="6349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1" name="Google Shape;171;p30"/>
            <p:cNvSpPr txBox="1"/>
            <p:nvPr/>
          </p:nvSpPr>
          <p:spPr>
            <a:xfrm>
              <a:off x="6431237" y="1467488"/>
              <a:ext cx="21429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50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b="1" lang="en">
                  <a:solidFill>
                    <a:srgbClr val="595959"/>
                  </a:solidFill>
                  <a:latin typeface="Roboto"/>
                  <a:ea typeface="Roboto"/>
                  <a:cs typeface="Roboto"/>
                  <a:sym typeface="Roboto"/>
                </a:rPr>
                <a:t>Python Reference Sheet</a:t>
              </a:r>
              <a:endParaRPr b="1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2" name="Google Shape;172;p30"/>
            <p:cNvSpPr txBox="1"/>
            <p:nvPr/>
          </p:nvSpPr>
          <p:spPr>
            <a:xfrm>
              <a:off x="6184175" y="1861075"/>
              <a:ext cx="2498400" cy="121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-304800" lvl="0" marL="45720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Roboto"/>
                <a:buChar char="●"/>
              </a:pPr>
              <a:r>
                <a:rPr lang="en" sz="1200">
                  <a:solidFill>
                    <a:srgbClr val="595959"/>
                  </a:solidFill>
                  <a:latin typeface="Roboto"/>
                  <a:ea typeface="Roboto"/>
                  <a:cs typeface="Roboto"/>
                  <a:sym typeface="Roboto"/>
                </a:rPr>
                <a:t>Print it out and use it!</a:t>
              </a:r>
              <a:endParaRPr sz="120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304800" lvl="0" marL="45720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Roboto"/>
                <a:buChar char="●"/>
              </a:pPr>
              <a:r>
                <a:rPr lang="en" sz="1200" u="sng">
                  <a:solidFill>
                    <a:schemeClr val="hlink"/>
                  </a:solidFill>
                  <a:latin typeface="Roboto"/>
                  <a:ea typeface="Roboto"/>
                  <a:cs typeface="Roboto"/>
                  <a:sym typeface="Roboto"/>
                  <a:hlinkClick r:id="rId8"/>
                </a:rPr>
                <a:t>Get it online.</a:t>
              </a:r>
              <a:r>
                <a:rPr lang="en" sz="1200">
                  <a:solidFill>
                    <a:srgbClr val="595959"/>
                  </a:solidFill>
                  <a:latin typeface="Roboto"/>
                  <a:ea typeface="Roboto"/>
                  <a:cs typeface="Roboto"/>
                  <a:sym typeface="Roboto"/>
                </a:rPr>
                <a:t> (</a:t>
              </a:r>
              <a:r>
                <a:rPr lang="en" sz="1200" u="sng">
                  <a:solidFill>
                    <a:schemeClr val="hlink"/>
                  </a:solidFill>
                  <a:latin typeface="Roboto"/>
                  <a:ea typeface="Roboto"/>
                  <a:cs typeface="Roboto"/>
                  <a:sym typeface="Roboto"/>
                  <a:hlinkClick r:id="rId9"/>
                </a:rPr>
                <a:t>Microsoft</a:t>
              </a:r>
              <a:r>
                <a:rPr lang="en" sz="1200">
                  <a:solidFill>
                    <a:srgbClr val="595959"/>
                  </a:solidFill>
                  <a:latin typeface="Roboto"/>
                  <a:ea typeface="Roboto"/>
                  <a:cs typeface="Roboto"/>
                  <a:sym typeface="Roboto"/>
                </a:rPr>
                <a:t>)</a:t>
              </a:r>
              <a:endParaRPr sz="120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457200" rtl="0" algn="l">
                <a:lnSpc>
                  <a:spcPct val="150000"/>
                </a:lnSpc>
                <a:spcBef>
                  <a:spcPts val="1600"/>
                </a:spcBef>
                <a:spcAft>
                  <a:spcPts val="1600"/>
                </a:spcAft>
                <a:buNone/>
              </a:pPr>
              <a:r>
                <a:t/>
              </a:r>
              <a:endParaRPr sz="120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6" name="Google Shape;1296;p8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496695"/>
            <a:ext cx="9144000" cy="3032760"/>
          </a:xfrm>
          <a:prstGeom prst="rect">
            <a:avLst/>
          </a:prstGeom>
          <a:noFill/>
          <a:ln>
            <a:noFill/>
          </a:ln>
        </p:spPr>
      </p:pic>
      <p:sp>
        <p:nvSpPr>
          <p:cNvPr id="1297" name="Google Shape;1297;p84"/>
          <p:cNvSpPr txBox="1"/>
          <p:nvPr>
            <p:ph idx="1" type="body"/>
          </p:nvPr>
        </p:nvSpPr>
        <p:spPr>
          <a:xfrm>
            <a:off x="311700" y="1152475"/>
            <a:ext cx="5904900" cy="114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/>
              <a:t>Draw a flowchart for this program.</a:t>
            </a:r>
            <a:endParaRPr sz="1600"/>
          </a:p>
        </p:txBody>
      </p:sp>
      <p:sp>
        <p:nvSpPr>
          <p:cNvPr id="1298" name="Google Shape;1298;p84"/>
          <p:cNvSpPr txBox="1"/>
          <p:nvPr>
            <p:ph type="title"/>
          </p:nvPr>
        </p:nvSpPr>
        <p:spPr>
          <a:xfrm>
            <a:off x="311700" y="445025"/>
            <a:ext cx="4522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600"/>
              <a:t>Activity: Flowcharts!</a:t>
            </a:r>
            <a:endParaRPr sz="2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/>
          </a:p>
        </p:txBody>
      </p:sp>
      <p:sp>
        <p:nvSpPr>
          <p:cNvPr id="1299" name="Google Shape;1299;p84"/>
          <p:cNvSpPr txBox="1"/>
          <p:nvPr>
            <p:ph idx="1" type="body"/>
          </p:nvPr>
        </p:nvSpPr>
        <p:spPr>
          <a:xfrm>
            <a:off x="311700" y="4438050"/>
            <a:ext cx="8557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 u="sng">
                <a:solidFill>
                  <a:schemeClr val="hlink"/>
                </a:solidFill>
                <a:hlinkClick r:id="rId4"/>
              </a:rPr>
              <a:t>Make a copy of the worksheet and draw the flowchart</a:t>
            </a:r>
            <a:r>
              <a:rPr lang="en" sz="1600"/>
              <a:t> (</a:t>
            </a:r>
            <a:r>
              <a:rPr lang="en" sz="1600" u="sng">
                <a:solidFill>
                  <a:schemeClr val="hlink"/>
                </a:solidFill>
                <a:hlinkClick r:id="rId5"/>
              </a:rPr>
              <a:t>Microsoft Version</a:t>
            </a:r>
            <a:r>
              <a:rPr lang="en" sz="1600"/>
              <a:t>)</a:t>
            </a:r>
            <a:endParaRPr sz="1600"/>
          </a:p>
        </p:txBody>
      </p:sp>
      <p:grpSp>
        <p:nvGrpSpPr>
          <p:cNvPr id="1300" name="Google Shape;1300;p84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301" name="Google Shape;1301;p84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302" name="Google Shape;1302;p84"/>
            <p:cNvPicPr preferRelativeResize="0"/>
            <p:nvPr/>
          </p:nvPicPr>
          <p:blipFill rotWithShape="1">
            <a:blip r:embed="rId6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03" name="Google Shape;1303;p84"/>
          <p:cNvSpPr txBox="1"/>
          <p:nvPr>
            <p:ph idx="1" type="body"/>
          </p:nvPr>
        </p:nvSpPr>
        <p:spPr>
          <a:xfrm>
            <a:off x="311700" y="1152475"/>
            <a:ext cx="5904900" cy="4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/>
              <a:t>Draw a flowchart for this program.</a:t>
            </a:r>
            <a:endParaRPr sz="160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7" name="Shape 1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8" name="Google Shape;1308;p85"/>
          <p:cNvSpPr txBox="1"/>
          <p:nvPr>
            <p:ph type="title"/>
          </p:nvPr>
        </p:nvSpPr>
        <p:spPr>
          <a:xfrm>
            <a:off x="311700" y="445025"/>
            <a:ext cx="42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Look at this flowchart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9" name="Google Shape;1309;p85"/>
          <p:cNvSpPr/>
          <p:nvPr/>
        </p:nvSpPr>
        <p:spPr>
          <a:xfrm>
            <a:off x="1020225" y="1871650"/>
            <a:ext cx="3927600" cy="9672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9050">
            <a:solidFill>
              <a:srgbClr val="E9376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In Python, this choice is represented by an </a:t>
            </a:r>
            <a:r>
              <a:rPr lang="en" sz="1800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 statement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310" name="Google Shape;1310;p85"/>
          <p:cNvGrpSpPr/>
          <p:nvPr/>
        </p:nvGrpSpPr>
        <p:grpSpPr>
          <a:xfrm>
            <a:off x="5223900" y="218875"/>
            <a:ext cx="3551375" cy="4706566"/>
            <a:chOff x="5223900" y="218875"/>
            <a:chExt cx="3551375" cy="4706566"/>
          </a:xfrm>
        </p:grpSpPr>
        <p:cxnSp>
          <p:nvCxnSpPr>
            <p:cNvPr id="1311" name="Google Shape;1311;p85"/>
            <p:cNvCxnSpPr>
              <a:stCxn id="1312" idx="2"/>
              <a:endCxn id="1313" idx="0"/>
            </p:cNvCxnSpPr>
            <p:nvPr/>
          </p:nvCxnSpPr>
          <p:spPr>
            <a:xfrm>
              <a:off x="6058650" y="636175"/>
              <a:ext cx="0" cy="24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314" name="Google Shape;1314;p85"/>
            <p:cNvCxnSpPr>
              <a:stCxn id="1313" idx="4"/>
              <a:endCxn id="1315" idx="0"/>
            </p:cNvCxnSpPr>
            <p:nvPr/>
          </p:nvCxnSpPr>
          <p:spPr>
            <a:xfrm>
              <a:off x="6058650" y="1505202"/>
              <a:ext cx="0" cy="2457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316" name="Google Shape;1316;p85"/>
            <p:cNvCxnSpPr>
              <a:stCxn id="1317" idx="4"/>
              <a:endCxn id="1318" idx="0"/>
            </p:cNvCxnSpPr>
            <p:nvPr/>
          </p:nvCxnSpPr>
          <p:spPr>
            <a:xfrm>
              <a:off x="6058650" y="4298252"/>
              <a:ext cx="0" cy="21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319" name="Google Shape;1319;p85"/>
            <p:cNvCxnSpPr>
              <a:stCxn id="1315" idx="2"/>
              <a:endCxn id="1320" idx="0"/>
            </p:cNvCxnSpPr>
            <p:nvPr/>
          </p:nvCxnSpPr>
          <p:spPr>
            <a:xfrm>
              <a:off x="6058650" y="2338119"/>
              <a:ext cx="0" cy="2616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321" name="Google Shape;1321;p85"/>
            <p:cNvCxnSpPr>
              <a:stCxn id="1320" idx="2"/>
              <a:endCxn id="1317" idx="0"/>
            </p:cNvCxnSpPr>
            <p:nvPr/>
          </p:nvCxnSpPr>
          <p:spPr>
            <a:xfrm>
              <a:off x="6058650" y="3435161"/>
              <a:ext cx="0" cy="24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1322" name="Google Shape;1322;p85"/>
            <p:cNvSpPr txBox="1"/>
            <p:nvPr/>
          </p:nvSpPr>
          <p:spPr>
            <a:xfrm>
              <a:off x="6662300" y="2618275"/>
              <a:ext cx="5079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True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23" name="Google Shape;1323;p85"/>
            <p:cNvSpPr txBox="1"/>
            <p:nvPr/>
          </p:nvSpPr>
          <p:spPr>
            <a:xfrm>
              <a:off x="6093977" y="3348668"/>
              <a:ext cx="6633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False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12" name="Google Shape;1312;p85"/>
            <p:cNvSpPr/>
            <p:nvPr/>
          </p:nvSpPr>
          <p:spPr>
            <a:xfrm>
              <a:off x="5223900" y="218875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Start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13" name="Google Shape;1313;p85"/>
            <p:cNvSpPr/>
            <p:nvPr/>
          </p:nvSpPr>
          <p:spPr>
            <a:xfrm>
              <a:off x="5223900" y="88210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Ask user for name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18" name="Google Shape;1318;p85"/>
            <p:cNvSpPr/>
            <p:nvPr/>
          </p:nvSpPr>
          <p:spPr>
            <a:xfrm>
              <a:off x="5223900" y="4508141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End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20" name="Google Shape;1320;p85"/>
            <p:cNvSpPr/>
            <p:nvPr/>
          </p:nvSpPr>
          <p:spPr>
            <a:xfrm>
              <a:off x="5223900" y="2599661"/>
              <a:ext cx="1669500" cy="835500"/>
            </a:xfrm>
            <a:prstGeom prst="diamond">
              <a:avLst/>
            </a:prstGeom>
            <a:solidFill>
              <a:srgbClr val="FFFF00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Is the name "John"?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1324" name="Google Shape;1324;p85"/>
            <p:cNvCxnSpPr>
              <a:stCxn id="1320" idx="3"/>
              <a:endCxn id="1325" idx="5"/>
            </p:cNvCxnSpPr>
            <p:nvPr/>
          </p:nvCxnSpPr>
          <p:spPr>
            <a:xfrm>
              <a:off x="6893400" y="3017411"/>
              <a:ext cx="2904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326" name="Google Shape;1326;p85"/>
            <p:cNvCxnSpPr>
              <a:stCxn id="1325" idx="4"/>
              <a:endCxn id="1317" idx="2"/>
            </p:cNvCxnSpPr>
            <p:nvPr/>
          </p:nvCxnSpPr>
          <p:spPr>
            <a:xfrm rot="5400000">
              <a:off x="7049075" y="3095402"/>
              <a:ext cx="657900" cy="1125000"/>
            </a:xfrm>
            <a:prstGeom prst="bentConnector2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1325" name="Google Shape;1325;p85"/>
            <p:cNvSpPr/>
            <p:nvPr/>
          </p:nvSpPr>
          <p:spPr>
            <a:xfrm>
              <a:off x="7105775" y="27058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"Hey! I’m called John, too!"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17" name="Google Shape;1317;p85"/>
            <p:cNvSpPr/>
            <p:nvPr/>
          </p:nvSpPr>
          <p:spPr>
            <a:xfrm>
              <a:off x="5223900" y="36751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"See ya later!"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15" name="Google Shape;1315;p85"/>
            <p:cNvSpPr/>
            <p:nvPr/>
          </p:nvSpPr>
          <p:spPr>
            <a:xfrm>
              <a:off x="5223900" y="1751019"/>
              <a:ext cx="1669500" cy="5871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Wait 5 seconds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327" name="Google Shape;1327;p85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328" name="Google Shape;1328;p85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329" name="Google Shape;1329;p85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330" name="Google Shape;1330;p85"/>
          <p:cNvGrpSpPr/>
          <p:nvPr/>
        </p:nvGrpSpPr>
        <p:grpSpPr>
          <a:xfrm>
            <a:off x="8329325" y="0"/>
            <a:ext cx="764100" cy="1042650"/>
            <a:chOff x="7362925" y="28900"/>
            <a:chExt cx="764100" cy="1042650"/>
          </a:xfrm>
        </p:grpSpPr>
        <p:pic>
          <p:nvPicPr>
            <p:cNvPr id="1331" name="Google Shape;1331;p8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362925" y="240050"/>
              <a:ext cx="764100" cy="694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32" name="Google Shape;1332;p85"/>
            <p:cNvSpPr txBox="1"/>
            <p:nvPr/>
          </p:nvSpPr>
          <p:spPr>
            <a:xfrm>
              <a:off x="7362925" y="28900"/>
              <a:ext cx="764100" cy="21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700">
                  <a:latin typeface="Roboto"/>
                  <a:ea typeface="Roboto"/>
                  <a:cs typeface="Roboto"/>
                  <a:sym typeface="Roboto"/>
                </a:rPr>
                <a:t>Play Video</a:t>
              </a:r>
              <a:endParaRPr b="1" sz="7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33" name="Google Shape;1333;p85"/>
            <p:cNvSpPr txBox="1"/>
            <p:nvPr/>
          </p:nvSpPr>
          <p:spPr>
            <a:xfrm>
              <a:off x="7362925" y="860350"/>
              <a:ext cx="764100" cy="21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700">
                  <a:latin typeface="Roboto"/>
                  <a:ea typeface="Roboto"/>
                  <a:cs typeface="Roboto"/>
                  <a:sym typeface="Roboto"/>
                </a:rPr>
                <a:t>Slide 61 - 98 </a:t>
              </a:r>
              <a:endParaRPr b="1" sz="7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34" name="Google Shape;1334;p85"/>
            <p:cNvSpPr txBox="1"/>
            <p:nvPr/>
          </p:nvSpPr>
          <p:spPr>
            <a:xfrm>
              <a:off x="7362925" y="582450"/>
              <a:ext cx="764100" cy="21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7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3</a:t>
              </a:r>
              <a:r>
                <a:rPr lang="en" sz="7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:46 min</a:t>
              </a:r>
              <a:endParaRPr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335" name="Google Shape;1335;p85">
            <a:hlinkClick r:id="rId5"/>
          </p:cNvPr>
          <p:cNvSpPr/>
          <p:nvPr/>
        </p:nvSpPr>
        <p:spPr>
          <a:xfrm>
            <a:off x="8289575" y="41325"/>
            <a:ext cx="843600" cy="9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9" name="Shape 1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0" name="Google Shape;1340;p86"/>
          <p:cNvSpPr txBox="1"/>
          <p:nvPr>
            <p:ph type="title"/>
          </p:nvPr>
        </p:nvSpPr>
        <p:spPr>
          <a:xfrm>
            <a:off x="311700" y="445025"/>
            <a:ext cx="42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Look at this flowchart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41" name="Google Shape;1341;p86"/>
          <p:cNvGrpSpPr/>
          <p:nvPr/>
        </p:nvGrpSpPr>
        <p:grpSpPr>
          <a:xfrm>
            <a:off x="5223900" y="218875"/>
            <a:ext cx="3551375" cy="4706566"/>
            <a:chOff x="5223900" y="218875"/>
            <a:chExt cx="3551375" cy="4706566"/>
          </a:xfrm>
        </p:grpSpPr>
        <p:cxnSp>
          <p:nvCxnSpPr>
            <p:cNvPr id="1342" name="Google Shape;1342;p86"/>
            <p:cNvCxnSpPr>
              <a:stCxn id="1343" idx="2"/>
              <a:endCxn id="1344" idx="0"/>
            </p:cNvCxnSpPr>
            <p:nvPr/>
          </p:nvCxnSpPr>
          <p:spPr>
            <a:xfrm>
              <a:off x="6058650" y="636175"/>
              <a:ext cx="0" cy="24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345" name="Google Shape;1345;p86"/>
            <p:cNvCxnSpPr>
              <a:stCxn id="1344" idx="4"/>
              <a:endCxn id="1346" idx="0"/>
            </p:cNvCxnSpPr>
            <p:nvPr/>
          </p:nvCxnSpPr>
          <p:spPr>
            <a:xfrm>
              <a:off x="6058650" y="1505202"/>
              <a:ext cx="0" cy="2457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347" name="Google Shape;1347;p86"/>
            <p:cNvCxnSpPr>
              <a:stCxn id="1348" idx="4"/>
              <a:endCxn id="1349" idx="0"/>
            </p:cNvCxnSpPr>
            <p:nvPr/>
          </p:nvCxnSpPr>
          <p:spPr>
            <a:xfrm>
              <a:off x="6058650" y="4298252"/>
              <a:ext cx="0" cy="21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350" name="Google Shape;1350;p86"/>
            <p:cNvCxnSpPr>
              <a:stCxn id="1346" idx="2"/>
              <a:endCxn id="1351" idx="0"/>
            </p:cNvCxnSpPr>
            <p:nvPr/>
          </p:nvCxnSpPr>
          <p:spPr>
            <a:xfrm>
              <a:off x="6058650" y="2338119"/>
              <a:ext cx="0" cy="2616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352" name="Google Shape;1352;p86"/>
            <p:cNvCxnSpPr>
              <a:stCxn id="1351" idx="2"/>
              <a:endCxn id="1348" idx="0"/>
            </p:cNvCxnSpPr>
            <p:nvPr/>
          </p:nvCxnSpPr>
          <p:spPr>
            <a:xfrm>
              <a:off x="6058650" y="3435161"/>
              <a:ext cx="0" cy="24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1353" name="Google Shape;1353;p86"/>
            <p:cNvSpPr txBox="1"/>
            <p:nvPr/>
          </p:nvSpPr>
          <p:spPr>
            <a:xfrm>
              <a:off x="6662300" y="2618275"/>
              <a:ext cx="5079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True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54" name="Google Shape;1354;p86"/>
            <p:cNvSpPr txBox="1"/>
            <p:nvPr/>
          </p:nvSpPr>
          <p:spPr>
            <a:xfrm>
              <a:off x="6093977" y="3348668"/>
              <a:ext cx="6633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False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43" name="Google Shape;1343;p86"/>
            <p:cNvSpPr/>
            <p:nvPr/>
          </p:nvSpPr>
          <p:spPr>
            <a:xfrm>
              <a:off x="5223900" y="218875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Start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44" name="Google Shape;1344;p86"/>
            <p:cNvSpPr/>
            <p:nvPr/>
          </p:nvSpPr>
          <p:spPr>
            <a:xfrm>
              <a:off x="5223900" y="88210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Ask user for name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49" name="Google Shape;1349;p86"/>
            <p:cNvSpPr/>
            <p:nvPr/>
          </p:nvSpPr>
          <p:spPr>
            <a:xfrm>
              <a:off x="5223900" y="4508141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End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51" name="Google Shape;1351;p86"/>
            <p:cNvSpPr/>
            <p:nvPr/>
          </p:nvSpPr>
          <p:spPr>
            <a:xfrm>
              <a:off x="5223900" y="2599661"/>
              <a:ext cx="1669500" cy="835500"/>
            </a:xfrm>
            <a:prstGeom prst="diamond">
              <a:avLst/>
            </a:prstGeom>
            <a:solidFill>
              <a:srgbClr val="FFFF00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Is the name "John"?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1355" name="Google Shape;1355;p86"/>
            <p:cNvCxnSpPr>
              <a:stCxn id="1351" idx="3"/>
              <a:endCxn id="1356" idx="5"/>
            </p:cNvCxnSpPr>
            <p:nvPr/>
          </p:nvCxnSpPr>
          <p:spPr>
            <a:xfrm>
              <a:off x="6893400" y="3017411"/>
              <a:ext cx="2904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357" name="Google Shape;1357;p86"/>
            <p:cNvCxnSpPr>
              <a:stCxn id="1356" idx="4"/>
              <a:endCxn id="1348" idx="2"/>
            </p:cNvCxnSpPr>
            <p:nvPr/>
          </p:nvCxnSpPr>
          <p:spPr>
            <a:xfrm rot="5400000">
              <a:off x="7049075" y="3095402"/>
              <a:ext cx="657900" cy="1125000"/>
            </a:xfrm>
            <a:prstGeom prst="bentConnector2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1356" name="Google Shape;1356;p86"/>
            <p:cNvSpPr/>
            <p:nvPr/>
          </p:nvSpPr>
          <p:spPr>
            <a:xfrm>
              <a:off x="7105775" y="27058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"Hey! I’m called John, too!"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48" name="Google Shape;1348;p86"/>
            <p:cNvSpPr/>
            <p:nvPr/>
          </p:nvSpPr>
          <p:spPr>
            <a:xfrm>
              <a:off x="5223900" y="36751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"See ya later!"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46" name="Google Shape;1346;p86"/>
            <p:cNvSpPr/>
            <p:nvPr/>
          </p:nvSpPr>
          <p:spPr>
            <a:xfrm>
              <a:off x="5223900" y="1751019"/>
              <a:ext cx="1669500" cy="5871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Wait 5 seconds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358" name="Google Shape;1358;p86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359" name="Google Shape;1359;p86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360" name="Google Shape;1360;p86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61" name="Google Shape;1361;p86"/>
          <p:cNvSpPr/>
          <p:nvPr/>
        </p:nvSpPr>
        <p:spPr>
          <a:xfrm>
            <a:off x="1046925" y="1137475"/>
            <a:ext cx="3820800" cy="20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In Python, this choice is represented by an </a:t>
            </a:r>
            <a:r>
              <a:rPr lang="en" sz="1800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statement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In this case: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name == </a:t>
            </a:r>
            <a:r>
              <a:rPr lang="en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"John"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5" name="Shape 1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66" name="Google Shape;1366;p87"/>
          <p:cNvCxnSpPr/>
          <p:nvPr/>
        </p:nvCxnSpPr>
        <p:spPr>
          <a:xfrm rot="10800000">
            <a:off x="1316975" y="2651900"/>
            <a:ext cx="536400" cy="1217700"/>
          </a:xfrm>
          <a:prstGeom prst="straightConnector1">
            <a:avLst/>
          </a:prstGeom>
          <a:noFill/>
          <a:ln cap="flat" cmpd="sng" w="19050">
            <a:solidFill>
              <a:srgbClr val="E9376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367" name="Google Shape;1367;p87"/>
          <p:cNvSpPr txBox="1"/>
          <p:nvPr>
            <p:ph type="title"/>
          </p:nvPr>
        </p:nvSpPr>
        <p:spPr>
          <a:xfrm>
            <a:off x="311700" y="445025"/>
            <a:ext cx="42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Look at this flowchart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8" name="Google Shape;1368;p87"/>
          <p:cNvSpPr/>
          <p:nvPr/>
        </p:nvSpPr>
        <p:spPr>
          <a:xfrm>
            <a:off x="1092375" y="3824750"/>
            <a:ext cx="2782800" cy="9369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9050">
            <a:solidFill>
              <a:srgbClr val="E9376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The </a:t>
            </a:r>
            <a:r>
              <a:rPr lang="en" sz="1800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 keyword. Notice that it is all lowercase.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369" name="Google Shape;1369;p87"/>
          <p:cNvGrpSpPr/>
          <p:nvPr/>
        </p:nvGrpSpPr>
        <p:grpSpPr>
          <a:xfrm>
            <a:off x="5223900" y="218875"/>
            <a:ext cx="3551375" cy="4706566"/>
            <a:chOff x="5223900" y="218875"/>
            <a:chExt cx="3551375" cy="4706566"/>
          </a:xfrm>
        </p:grpSpPr>
        <p:cxnSp>
          <p:nvCxnSpPr>
            <p:cNvPr id="1370" name="Google Shape;1370;p87"/>
            <p:cNvCxnSpPr>
              <a:stCxn id="1371" idx="2"/>
              <a:endCxn id="1372" idx="0"/>
            </p:cNvCxnSpPr>
            <p:nvPr/>
          </p:nvCxnSpPr>
          <p:spPr>
            <a:xfrm>
              <a:off x="6058650" y="636175"/>
              <a:ext cx="0" cy="24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373" name="Google Shape;1373;p87"/>
            <p:cNvCxnSpPr>
              <a:stCxn id="1372" idx="4"/>
              <a:endCxn id="1374" idx="0"/>
            </p:cNvCxnSpPr>
            <p:nvPr/>
          </p:nvCxnSpPr>
          <p:spPr>
            <a:xfrm>
              <a:off x="6058650" y="1505202"/>
              <a:ext cx="0" cy="2457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375" name="Google Shape;1375;p87"/>
            <p:cNvCxnSpPr>
              <a:stCxn id="1376" idx="4"/>
              <a:endCxn id="1377" idx="0"/>
            </p:cNvCxnSpPr>
            <p:nvPr/>
          </p:nvCxnSpPr>
          <p:spPr>
            <a:xfrm>
              <a:off x="6058650" y="4298252"/>
              <a:ext cx="0" cy="21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378" name="Google Shape;1378;p87"/>
            <p:cNvCxnSpPr>
              <a:stCxn id="1374" idx="2"/>
              <a:endCxn id="1379" idx="0"/>
            </p:cNvCxnSpPr>
            <p:nvPr/>
          </p:nvCxnSpPr>
          <p:spPr>
            <a:xfrm>
              <a:off x="6058650" y="2338119"/>
              <a:ext cx="0" cy="2616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380" name="Google Shape;1380;p87"/>
            <p:cNvCxnSpPr>
              <a:stCxn id="1379" idx="2"/>
              <a:endCxn id="1376" idx="0"/>
            </p:cNvCxnSpPr>
            <p:nvPr/>
          </p:nvCxnSpPr>
          <p:spPr>
            <a:xfrm>
              <a:off x="6058650" y="3435161"/>
              <a:ext cx="0" cy="24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1381" name="Google Shape;1381;p87"/>
            <p:cNvSpPr txBox="1"/>
            <p:nvPr/>
          </p:nvSpPr>
          <p:spPr>
            <a:xfrm>
              <a:off x="6662300" y="2618275"/>
              <a:ext cx="5079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True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82" name="Google Shape;1382;p87"/>
            <p:cNvSpPr txBox="1"/>
            <p:nvPr/>
          </p:nvSpPr>
          <p:spPr>
            <a:xfrm>
              <a:off x="6093977" y="3348668"/>
              <a:ext cx="6633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False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71" name="Google Shape;1371;p87"/>
            <p:cNvSpPr/>
            <p:nvPr/>
          </p:nvSpPr>
          <p:spPr>
            <a:xfrm>
              <a:off x="5223900" y="218875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Start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72" name="Google Shape;1372;p87"/>
            <p:cNvSpPr/>
            <p:nvPr/>
          </p:nvSpPr>
          <p:spPr>
            <a:xfrm>
              <a:off x="5223900" y="88210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Ask user for name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77" name="Google Shape;1377;p87"/>
            <p:cNvSpPr/>
            <p:nvPr/>
          </p:nvSpPr>
          <p:spPr>
            <a:xfrm>
              <a:off x="5223900" y="4508141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End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79" name="Google Shape;1379;p87"/>
            <p:cNvSpPr/>
            <p:nvPr/>
          </p:nvSpPr>
          <p:spPr>
            <a:xfrm>
              <a:off x="5223900" y="2599661"/>
              <a:ext cx="1669500" cy="835500"/>
            </a:xfrm>
            <a:prstGeom prst="diamond">
              <a:avLst/>
            </a:prstGeom>
            <a:solidFill>
              <a:srgbClr val="FFFF00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Is the name "John"?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1383" name="Google Shape;1383;p87"/>
            <p:cNvCxnSpPr>
              <a:stCxn id="1379" idx="3"/>
              <a:endCxn id="1384" idx="5"/>
            </p:cNvCxnSpPr>
            <p:nvPr/>
          </p:nvCxnSpPr>
          <p:spPr>
            <a:xfrm>
              <a:off x="6893400" y="3017411"/>
              <a:ext cx="2904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385" name="Google Shape;1385;p87"/>
            <p:cNvCxnSpPr>
              <a:stCxn id="1384" idx="4"/>
              <a:endCxn id="1376" idx="2"/>
            </p:cNvCxnSpPr>
            <p:nvPr/>
          </p:nvCxnSpPr>
          <p:spPr>
            <a:xfrm rot="5400000">
              <a:off x="7049075" y="3095402"/>
              <a:ext cx="657900" cy="1125000"/>
            </a:xfrm>
            <a:prstGeom prst="bentConnector2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1384" name="Google Shape;1384;p87"/>
            <p:cNvSpPr/>
            <p:nvPr/>
          </p:nvSpPr>
          <p:spPr>
            <a:xfrm>
              <a:off x="7105775" y="27058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"Hey! I’m called John, too!"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76" name="Google Shape;1376;p87"/>
            <p:cNvSpPr/>
            <p:nvPr/>
          </p:nvSpPr>
          <p:spPr>
            <a:xfrm>
              <a:off x="5223900" y="36751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"See ya later!"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74" name="Google Shape;1374;p87"/>
            <p:cNvSpPr/>
            <p:nvPr/>
          </p:nvSpPr>
          <p:spPr>
            <a:xfrm>
              <a:off x="5223900" y="1751019"/>
              <a:ext cx="1669500" cy="5871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Wait 5 seconds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386" name="Google Shape;1386;p87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387" name="Google Shape;1387;p87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388" name="Google Shape;1388;p87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89" name="Google Shape;1389;p87"/>
          <p:cNvSpPr/>
          <p:nvPr/>
        </p:nvSpPr>
        <p:spPr>
          <a:xfrm>
            <a:off x="1046925" y="1137475"/>
            <a:ext cx="3820800" cy="20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In Python, this choice is represented by an </a:t>
            </a:r>
            <a:r>
              <a:rPr lang="en" sz="1800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statement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In this case: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FF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name == </a:t>
            </a:r>
            <a:r>
              <a:rPr lang="en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"John"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88"/>
          <p:cNvSpPr txBox="1"/>
          <p:nvPr>
            <p:ph type="title"/>
          </p:nvPr>
        </p:nvSpPr>
        <p:spPr>
          <a:xfrm>
            <a:off x="311700" y="445025"/>
            <a:ext cx="42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Look at this flowchart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5" name="Google Shape;1395;p88"/>
          <p:cNvSpPr/>
          <p:nvPr/>
        </p:nvSpPr>
        <p:spPr>
          <a:xfrm>
            <a:off x="1092375" y="3824750"/>
            <a:ext cx="2782800" cy="9369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9050">
            <a:solidFill>
              <a:srgbClr val="E9376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This is the question that we are asking.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396" name="Google Shape;1396;p88"/>
          <p:cNvGrpSpPr/>
          <p:nvPr/>
        </p:nvGrpSpPr>
        <p:grpSpPr>
          <a:xfrm>
            <a:off x="5223900" y="218875"/>
            <a:ext cx="3551375" cy="4706566"/>
            <a:chOff x="5223900" y="218875"/>
            <a:chExt cx="3551375" cy="4706566"/>
          </a:xfrm>
        </p:grpSpPr>
        <p:cxnSp>
          <p:nvCxnSpPr>
            <p:cNvPr id="1397" name="Google Shape;1397;p88"/>
            <p:cNvCxnSpPr>
              <a:stCxn id="1398" idx="2"/>
              <a:endCxn id="1399" idx="0"/>
            </p:cNvCxnSpPr>
            <p:nvPr/>
          </p:nvCxnSpPr>
          <p:spPr>
            <a:xfrm>
              <a:off x="6058650" y="636175"/>
              <a:ext cx="0" cy="24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400" name="Google Shape;1400;p88"/>
            <p:cNvCxnSpPr>
              <a:stCxn id="1399" idx="4"/>
              <a:endCxn id="1401" idx="0"/>
            </p:cNvCxnSpPr>
            <p:nvPr/>
          </p:nvCxnSpPr>
          <p:spPr>
            <a:xfrm>
              <a:off x="6058650" y="1505202"/>
              <a:ext cx="0" cy="2457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402" name="Google Shape;1402;p88"/>
            <p:cNvCxnSpPr>
              <a:stCxn id="1403" idx="4"/>
              <a:endCxn id="1404" idx="0"/>
            </p:cNvCxnSpPr>
            <p:nvPr/>
          </p:nvCxnSpPr>
          <p:spPr>
            <a:xfrm>
              <a:off x="6058650" y="4298252"/>
              <a:ext cx="0" cy="21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405" name="Google Shape;1405;p88"/>
            <p:cNvCxnSpPr>
              <a:stCxn id="1401" idx="2"/>
              <a:endCxn id="1406" idx="0"/>
            </p:cNvCxnSpPr>
            <p:nvPr/>
          </p:nvCxnSpPr>
          <p:spPr>
            <a:xfrm>
              <a:off x="6058650" y="2338119"/>
              <a:ext cx="0" cy="2616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407" name="Google Shape;1407;p88"/>
            <p:cNvCxnSpPr>
              <a:stCxn id="1406" idx="2"/>
              <a:endCxn id="1403" idx="0"/>
            </p:cNvCxnSpPr>
            <p:nvPr/>
          </p:nvCxnSpPr>
          <p:spPr>
            <a:xfrm>
              <a:off x="6058650" y="3435161"/>
              <a:ext cx="0" cy="24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1408" name="Google Shape;1408;p88"/>
            <p:cNvSpPr txBox="1"/>
            <p:nvPr/>
          </p:nvSpPr>
          <p:spPr>
            <a:xfrm>
              <a:off x="6662300" y="2618275"/>
              <a:ext cx="5079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True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09" name="Google Shape;1409;p88"/>
            <p:cNvSpPr txBox="1"/>
            <p:nvPr/>
          </p:nvSpPr>
          <p:spPr>
            <a:xfrm>
              <a:off x="6093977" y="3348668"/>
              <a:ext cx="6633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False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98" name="Google Shape;1398;p88"/>
            <p:cNvSpPr/>
            <p:nvPr/>
          </p:nvSpPr>
          <p:spPr>
            <a:xfrm>
              <a:off x="5223900" y="218875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Start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99" name="Google Shape;1399;p88"/>
            <p:cNvSpPr/>
            <p:nvPr/>
          </p:nvSpPr>
          <p:spPr>
            <a:xfrm>
              <a:off x="5223900" y="88210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Ask user for name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04" name="Google Shape;1404;p88"/>
            <p:cNvSpPr/>
            <p:nvPr/>
          </p:nvSpPr>
          <p:spPr>
            <a:xfrm>
              <a:off x="5223900" y="4508141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End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06" name="Google Shape;1406;p88"/>
            <p:cNvSpPr/>
            <p:nvPr/>
          </p:nvSpPr>
          <p:spPr>
            <a:xfrm>
              <a:off x="5223900" y="2599661"/>
              <a:ext cx="1669500" cy="835500"/>
            </a:xfrm>
            <a:prstGeom prst="diamond">
              <a:avLst/>
            </a:prstGeom>
            <a:solidFill>
              <a:srgbClr val="FFFF00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Is the name "John"?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1410" name="Google Shape;1410;p88"/>
            <p:cNvCxnSpPr>
              <a:stCxn id="1406" idx="3"/>
              <a:endCxn id="1411" idx="5"/>
            </p:cNvCxnSpPr>
            <p:nvPr/>
          </p:nvCxnSpPr>
          <p:spPr>
            <a:xfrm>
              <a:off x="6893400" y="3017411"/>
              <a:ext cx="2904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412" name="Google Shape;1412;p88"/>
            <p:cNvCxnSpPr>
              <a:stCxn id="1411" idx="4"/>
              <a:endCxn id="1403" idx="2"/>
            </p:cNvCxnSpPr>
            <p:nvPr/>
          </p:nvCxnSpPr>
          <p:spPr>
            <a:xfrm rot="5400000">
              <a:off x="7049075" y="3095402"/>
              <a:ext cx="657900" cy="1125000"/>
            </a:xfrm>
            <a:prstGeom prst="bentConnector2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1411" name="Google Shape;1411;p88"/>
            <p:cNvSpPr/>
            <p:nvPr/>
          </p:nvSpPr>
          <p:spPr>
            <a:xfrm>
              <a:off x="7105775" y="27058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"Hey! I’m called John, too!"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03" name="Google Shape;1403;p88"/>
            <p:cNvSpPr/>
            <p:nvPr/>
          </p:nvSpPr>
          <p:spPr>
            <a:xfrm>
              <a:off x="5223900" y="36751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"See ya later!"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01" name="Google Shape;1401;p88"/>
            <p:cNvSpPr/>
            <p:nvPr/>
          </p:nvSpPr>
          <p:spPr>
            <a:xfrm>
              <a:off x="5223900" y="1751019"/>
              <a:ext cx="1669500" cy="5871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Wait 5 seconds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413" name="Google Shape;1413;p88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414" name="Google Shape;1414;p88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415" name="Google Shape;1415;p88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416" name="Google Shape;1416;p88"/>
          <p:cNvCxnSpPr/>
          <p:nvPr/>
        </p:nvCxnSpPr>
        <p:spPr>
          <a:xfrm flipH="1" rot="10800000">
            <a:off x="1842050" y="2625275"/>
            <a:ext cx="525000" cy="1201200"/>
          </a:xfrm>
          <a:prstGeom prst="straightConnector1">
            <a:avLst/>
          </a:prstGeom>
          <a:noFill/>
          <a:ln cap="flat" cmpd="sng" w="19050">
            <a:solidFill>
              <a:srgbClr val="E9376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417" name="Google Shape;1417;p88"/>
          <p:cNvSpPr/>
          <p:nvPr/>
        </p:nvSpPr>
        <p:spPr>
          <a:xfrm>
            <a:off x="1046925" y="1137475"/>
            <a:ext cx="3820800" cy="20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In Python, this choice is represented by an </a:t>
            </a:r>
            <a:r>
              <a:rPr lang="en" sz="1800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statement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In this case: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name == </a:t>
            </a:r>
            <a:r>
              <a:rPr lang="en" sz="1800">
                <a:solidFill>
                  <a:srgbClr val="98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"John"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89"/>
          <p:cNvSpPr txBox="1"/>
          <p:nvPr>
            <p:ph type="title"/>
          </p:nvPr>
        </p:nvSpPr>
        <p:spPr>
          <a:xfrm>
            <a:off x="311700" y="445025"/>
            <a:ext cx="42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Look at this flowchart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3" name="Google Shape;1423;p89"/>
          <p:cNvSpPr/>
          <p:nvPr/>
        </p:nvSpPr>
        <p:spPr>
          <a:xfrm>
            <a:off x="1092375" y="3824750"/>
            <a:ext cx="2782800" cy="9369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9050">
            <a:solidFill>
              <a:srgbClr val="E9376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In this case, it is asking whether </a:t>
            </a:r>
            <a:r>
              <a:rPr b="1" lang="en" sz="1800">
                <a:latin typeface="Roboto Mono"/>
                <a:ea typeface="Roboto Mono"/>
                <a:cs typeface="Roboto Mono"/>
                <a:sym typeface="Roboto Mono"/>
              </a:rPr>
              <a:t>name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 is the same as </a:t>
            </a:r>
            <a:r>
              <a:rPr lang="en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"John"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.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424" name="Google Shape;1424;p89"/>
          <p:cNvGrpSpPr/>
          <p:nvPr/>
        </p:nvGrpSpPr>
        <p:grpSpPr>
          <a:xfrm>
            <a:off x="5223900" y="218875"/>
            <a:ext cx="3551375" cy="4706566"/>
            <a:chOff x="5223900" y="218875"/>
            <a:chExt cx="3551375" cy="4706566"/>
          </a:xfrm>
        </p:grpSpPr>
        <p:cxnSp>
          <p:nvCxnSpPr>
            <p:cNvPr id="1425" name="Google Shape;1425;p89"/>
            <p:cNvCxnSpPr>
              <a:stCxn id="1426" idx="2"/>
              <a:endCxn id="1427" idx="0"/>
            </p:cNvCxnSpPr>
            <p:nvPr/>
          </p:nvCxnSpPr>
          <p:spPr>
            <a:xfrm>
              <a:off x="6058650" y="636175"/>
              <a:ext cx="0" cy="24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428" name="Google Shape;1428;p89"/>
            <p:cNvCxnSpPr>
              <a:stCxn id="1427" idx="4"/>
              <a:endCxn id="1429" idx="0"/>
            </p:cNvCxnSpPr>
            <p:nvPr/>
          </p:nvCxnSpPr>
          <p:spPr>
            <a:xfrm>
              <a:off x="6058650" y="1505202"/>
              <a:ext cx="0" cy="2457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430" name="Google Shape;1430;p89"/>
            <p:cNvCxnSpPr>
              <a:stCxn id="1431" idx="4"/>
              <a:endCxn id="1432" idx="0"/>
            </p:cNvCxnSpPr>
            <p:nvPr/>
          </p:nvCxnSpPr>
          <p:spPr>
            <a:xfrm>
              <a:off x="6058650" y="4298252"/>
              <a:ext cx="0" cy="21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433" name="Google Shape;1433;p89"/>
            <p:cNvCxnSpPr>
              <a:stCxn id="1429" idx="2"/>
              <a:endCxn id="1434" idx="0"/>
            </p:cNvCxnSpPr>
            <p:nvPr/>
          </p:nvCxnSpPr>
          <p:spPr>
            <a:xfrm>
              <a:off x="6058650" y="2338119"/>
              <a:ext cx="0" cy="2616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435" name="Google Shape;1435;p89"/>
            <p:cNvCxnSpPr>
              <a:stCxn id="1434" idx="2"/>
              <a:endCxn id="1431" idx="0"/>
            </p:cNvCxnSpPr>
            <p:nvPr/>
          </p:nvCxnSpPr>
          <p:spPr>
            <a:xfrm>
              <a:off x="6058650" y="3435161"/>
              <a:ext cx="0" cy="24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1436" name="Google Shape;1436;p89"/>
            <p:cNvSpPr txBox="1"/>
            <p:nvPr/>
          </p:nvSpPr>
          <p:spPr>
            <a:xfrm>
              <a:off x="6662300" y="2618275"/>
              <a:ext cx="5079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True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37" name="Google Shape;1437;p89"/>
            <p:cNvSpPr txBox="1"/>
            <p:nvPr/>
          </p:nvSpPr>
          <p:spPr>
            <a:xfrm>
              <a:off x="6093977" y="3348668"/>
              <a:ext cx="6633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False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26" name="Google Shape;1426;p89"/>
            <p:cNvSpPr/>
            <p:nvPr/>
          </p:nvSpPr>
          <p:spPr>
            <a:xfrm>
              <a:off x="5223900" y="218875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Start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27" name="Google Shape;1427;p89"/>
            <p:cNvSpPr/>
            <p:nvPr/>
          </p:nvSpPr>
          <p:spPr>
            <a:xfrm>
              <a:off x="5223900" y="88210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Ask user for name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32" name="Google Shape;1432;p89"/>
            <p:cNvSpPr/>
            <p:nvPr/>
          </p:nvSpPr>
          <p:spPr>
            <a:xfrm>
              <a:off x="5223900" y="4508141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End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34" name="Google Shape;1434;p89"/>
            <p:cNvSpPr/>
            <p:nvPr/>
          </p:nvSpPr>
          <p:spPr>
            <a:xfrm>
              <a:off x="5223900" y="2599661"/>
              <a:ext cx="1669500" cy="835500"/>
            </a:xfrm>
            <a:prstGeom prst="diamond">
              <a:avLst/>
            </a:prstGeom>
            <a:solidFill>
              <a:srgbClr val="FFFF00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Is the name "John"?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1438" name="Google Shape;1438;p89"/>
            <p:cNvCxnSpPr>
              <a:stCxn id="1434" idx="3"/>
              <a:endCxn id="1439" idx="5"/>
            </p:cNvCxnSpPr>
            <p:nvPr/>
          </p:nvCxnSpPr>
          <p:spPr>
            <a:xfrm>
              <a:off x="6893400" y="3017411"/>
              <a:ext cx="2904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440" name="Google Shape;1440;p89"/>
            <p:cNvCxnSpPr>
              <a:stCxn id="1439" idx="4"/>
              <a:endCxn id="1431" idx="2"/>
            </p:cNvCxnSpPr>
            <p:nvPr/>
          </p:nvCxnSpPr>
          <p:spPr>
            <a:xfrm rot="5400000">
              <a:off x="7049075" y="3095402"/>
              <a:ext cx="657900" cy="1125000"/>
            </a:xfrm>
            <a:prstGeom prst="bentConnector2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1439" name="Google Shape;1439;p89"/>
            <p:cNvSpPr/>
            <p:nvPr/>
          </p:nvSpPr>
          <p:spPr>
            <a:xfrm>
              <a:off x="7105775" y="27058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"Hey! I’m called John, too!"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31" name="Google Shape;1431;p89"/>
            <p:cNvSpPr/>
            <p:nvPr/>
          </p:nvSpPr>
          <p:spPr>
            <a:xfrm>
              <a:off x="5223900" y="36751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"See ya later!"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29" name="Google Shape;1429;p89"/>
            <p:cNvSpPr/>
            <p:nvPr/>
          </p:nvSpPr>
          <p:spPr>
            <a:xfrm>
              <a:off x="5223900" y="1751019"/>
              <a:ext cx="1669500" cy="5871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Wait 5 seconds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441" name="Google Shape;1441;p89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442" name="Google Shape;1442;p89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443" name="Google Shape;1443;p89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44" name="Google Shape;1444;p89"/>
          <p:cNvSpPr/>
          <p:nvPr/>
        </p:nvSpPr>
        <p:spPr>
          <a:xfrm>
            <a:off x="1046925" y="1137475"/>
            <a:ext cx="3820800" cy="20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In Python, this choice is represented by an </a:t>
            </a:r>
            <a:r>
              <a:rPr lang="en" sz="1800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statement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In this case: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name == </a:t>
            </a:r>
            <a:r>
              <a:rPr lang="en" sz="1800">
                <a:solidFill>
                  <a:srgbClr val="98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"John"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1445" name="Google Shape;1445;p89"/>
          <p:cNvCxnSpPr/>
          <p:nvPr/>
        </p:nvCxnSpPr>
        <p:spPr>
          <a:xfrm flipH="1" rot="10800000">
            <a:off x="1842050" y="2625275"/>
            <a:ext cx="525000" cy="1201200"/>
          </a:xfrm>
          <a:prstGeom prst="straightConnector1">
            <a:avLst/>
          </a:prstGeom>
          <a:noFill/>
          <a:ln cap="flat" cmpd="sng" w="19050">
            <a:solidFill>
              <a:srgbClr val="E93761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9" name="Shape 1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50" name="Google Shape;1450;p90"/>
          <p:cNvCxnSpPr/>
          <p:nvPr/>
        </p:nvCxnSpPr>
        <p:spPr>
          <a:xfrm rot="10800000">
            <a:off x="1824275" y="2678600"/>
            <a:ext cx="29100" cy="1191000"/>
          </a:xfrm>
          <a:prstGeom prst="straightConnector1">
            <a:avLst/>
          </a:prstGeom>
          <a:noFill/>
          <a:ln cap="flat" cmpd="sng" w="19050">
            <a:solidFill>
              <a:srgbClr val="E9376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451" name="Google Shape;1451;p90"/>
          <p:cNvSpPr txBox="1"/>
          <p:nvPr>
            <p:ph type="title"/>
          </p:nvPr>
        </p:nvSpPr>
        <p:spPr>
          <a:xfrm>
            <a:off x="311700" y="445025"/>
            <a:ext cx="42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Look at this flowchart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52" name="Google Shape;1452;p90"/>
          <p:cNvGrpSpPr/>
          <p:nvPr/>
        </p:nvGrpSpPr>
        <p:grpSpPr>
          <a:xfrm>
            <a:off x="5223900" y="218875"/>
            <a:ext cx="3551375" cy="4706566"/>
            <a:chOff x="5223900" y="218875"/>
            <a:chExt cx="3551375" cy="4706566"/>
          </a:xfrm>
        </p:grpSpPr>
        <p:cxnSp>
          <p:nvCxnSpPr>
            <p:cNvPr id="1453" name="Google Shape;1453;p90"/>
            <p:cNvCxnSpPr>
              <a:stCxn id="1454" idx="2"/>
              <a:endCxn id="1455" idx="0"/>
            </p:cNvCxnSpPr>
            <p:nvPr/>
          </p:nvCxnSpPr>
          <p:spPr>
            <a:xfrm>
              <a:off x="6058650" y="636175"/>
              <a:ext cx="0" cy="24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456" name="Google Shape;1456;p90"/>
            <p:cNvCxnSpPr>
              <a:stCxn id="1455" idx="4"/>
              <a:endCxn id="1457" idx="0"/>
            </p:cNvCxnSpPr>
            <p:nvPr/>
          </p:nvCxnSpPr>
          <p:spPr>
            <a:xfrm>
              <a:off x="6058650" y="1505202"/>
              <a:ext cx="0" cy="2457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458" name="Google Shape;1458;p90"/>
            <p:cNvCxnSpPr>
              <a:stCxn id="1459" idx="4"/>
              <a:endCxn id="1460" idx="0"/>
            </p:cNvCxnSpPr>
            <p:nvPr/>
          </p:nvCxnSpPr>
          <p:spPr>
            <a:xfrm>
              <a:off x="6058650" y="4298252"/>
              <a:ext cx="0" cy="21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461" name="Google Shape;1461;p90"/>
            <p:cNvCxnSpPr>
              <a:stCxn id="1457" idx="2"/>
              <a:endCxn id="1462" idx="0"/>
            </p:cNvCxnSpPr>
            <p:nvPr/>
          </p:nvCxnSpPr>
          <p:spPr>
            <a:xfrm>
              <a:off x="6058650" y="2338119"/>
              <a:ext cx="0" cy="2616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463" name="Google Shape;1463;p90"/>
            <p:cNvCxnSpPr>
              <a:stCxn id="1462" idx="2"/>
              <a:endCxn id="1459" idx="0"/>
            </p:cNvCxnSpPr>
            <p:nvPr/>
          </p:nvCxnSpPr>
          <p:spPr>
            <a:xfrm>
              <a:off x="6058650" y="3435161"/>
              <a:ext cx="0" cy="24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1464" name="Google Shape;1464;p90"/>
            <p:cNvSpPr txBox="1"/>
            <p:nvPr/>
          </p:nvSpPr>
          <p:spPr>
            <a:xfrm>
              <a:off x="6662300" y="2618275"/>
              <a:ext cx="5079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True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65" name="Google Shape;1465;p90"/>
            <p:cNvSpPr txBox="1"/>
            <p:nvPr/>
          </p:nvSpPr>
          <p:spPr>
            <a:xfrm>
              <a:off x="6093977" y="3348668"/>
              <a:ext cx="6633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False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54" name="Google Shape;1454;p90"/>
            <p:cNvSpPr/>
            <p:nvPr/>
          </p:nvSpPr>
          <p:spPr>
            <a:xfrm>
              <a:off x="5223900" y="218875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Start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55" name="Google Shape;1455;p90"/>
            <p:cNvSpPr/>
            <p:nvPr/>
          </p:nvSpPr>
          <p:spPr>
            <a:xfrm>
              <a:off x="5223900" y="88210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Ask user for name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60" name="Google Shape;1460;p90"/>
            <p:cNvSpPr/>
            <p:nvPr/>
          </p:nvSpPr>
          <p:spPr>
            <a:xfrm>
              <a:off x="5223900" y="4508141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End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62" name="Google Shape;1462;p90"/>
            <p:cNvSpPr/>
            <p:nvPr/>
          </p:nvSpPr>
          <p:spPr>
            <a:xfrm>
              <a:off x="5223900" y="2599661"/>
              <a:ext cx="1669500" cy="835500"/>
            </a:xfrm>
            <a:prstGeom prst="diamond">
              <a:avLst/>
            </a:prstGeom>
            <a:solidFill>
              <a:srgbClr val="FFFF00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Is the name "John"?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1466" name="Google Shape;1466;p90"/>
            <p:cNvCxnSpPr>
              <a:stCxn id="1462" idx="3"/>
              <a:endCxn id="1467" idx="5"/>
            </p:cNvCxnSpPr>
            <p:nvPr/>
          </p:nvCxnSpPr>
          <p:spPr>
            <a:xfrm>
              <a:off x="6893400" y="3017411"/>
              <a:ext cx="2904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468" name="Google Shape;1468;p90"/>
            <p:cNvCxnSpPr>
              <a:stCxn id="1467" idx="4"/>
              <a:endCxn id="1459" idx="2"/>
            </p:cNvCxnSpPr>
            <p:nvPr/>
          </p:nvCxnSpPr>
          <p:spPr>
            <a:xfrm rot="5400000">
              <a:off x="7049075" y="3095402"/>
              <a:ext cx="657900" cy="1125000"/>
            </a:xfrm>
            <a:prstGeom prst="bentConnector2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1467" name="Google Shape;1467;p90"/>
            <p:cNvSpPr/>
            <p:nvPr/>
          </p:nvSpPr>
          <p:spPr>
            <a:xfrm>
              <a:off x="7105775" y="27058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"Hey! I’m called John, too!"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59" name="Google Shape;1459;p90"/>
            <p:cNvSpPr/>
            <p:nvPr/>
          </p:nvSpPr>
          <p:spPr>
            <a:xfrm>
              <a:off x="5223900" y="36751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"See ya later!"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57" name="Google Shape;1457;p90"/>
            <p:cNvSpPr/>
            <p:nvPr/>
          </p:nvSpPr>
          <p:spPr>
            <a:xfrm>
              <a:off x="5223900" y="1751019"/>
              <a:ext cx="1669500" cy="5871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Wait 5 seconds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469" name="Google Shape;1469;p90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470" name="Google Shape;1470;p90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471" name="Google Shape;1471;p90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72" name="Google Shape;1472;p90"/>
          <p:cNvSpPr/>
          <p:nvPr/>
        </p:nvSpPr>
        <p:spPr>
          <a:xfrm>
            <a:off x="1046925" y="1137475"/>
            <a:ext cx="3820800" cy="20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In Python, this choice is represented by an </a:t>
            </a:r>
            <a:r>
              <a:rPr lang="en" sz="1800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statement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In this case: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name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== </a:t>
            </a:r>
            <a:r>
              <a:rPr lang="en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"John"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473" name="Google Shape;1473;p90"/>
          <p:cNvSpPr/>
          <p:nvPr/>
        </p:nvSpPr>
        <p:spPr>
          <a:xfrm>
            <a:off x="1092375" y="3824750"/>
            <a:ext cx="2782800" cy="9369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9050">
            <a:solidFill>
              <a:srgbClr val="E9376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In this case, it is asking whether </a:t>
            </a:r>
            <a:r>
              <a:rPr b="1" lang="en" sz="1800"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name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 is the same as </a:t>
            </a:r>
            <a:r>
              <a:rPr lang="en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"John"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.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7" name="Shape 1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8" name="Google Shape;1478;p91"/>
          <p:cNvSpPr txBox="1"/>
          <p:nvPr>
            <p:ph type="title"/>
          </p:nvPr>
        </p:nvSpPr>
        <p:spPr>
          <a:xfrm>
            <a:off x="311700" y="445025"/>
            <a:ext cx="42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Look at this flowchart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79" name="Google Shape;1479;p91"/>
          <p:cNvGrpSpPr/>
          <p:nvPr/>
        </p:nvGrpSpPr>
        <p:grpSpPr>
          <a:xfrm>
            <a:off x="5223900" y="218875"/>
            <a:ext cx="3551375" cy="4706566"/>
            <a:chOff x="5223900" y="218875"/>
            <a:chExt cx="3551375" cy="4706566"/>
          </a:xfrm>
        </p:grpSpPr>
        <p:cxnSp>
          <p:nvCxnSpPr>
            <p:cNvPr id="1480" name="Google Shape;1480;p91"/>
            <p:cNvCxnSpPr>
              <a:stCxn id="1481" idx="2"/>
              <a:endCxn id="1482" idx="0"/>
            </p:cNvCxnSpPr>
            <p:nvPr/>
          </p:nvCxnSpPr>
          <p:spPr>
            <a:xfrm>
              <a:off x="6058650" y="636175"/>
              <a:ext cx="0" cy="24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483" name="Google Shape;1483;p91"/>
            <p:cNvCxnSpPr>
              <a:stCxn id="1482" idx="4"/>
              <a:endCxn id="1484" idx="0"/>
            </p:cNvCxnSpPr>
            <p:nvPr/>
          </p:nvCxnSpPr>
          <p:spPr>
            <a:xfrm>
              <a:off x="6058650" y="1505202"/>
              <a:ext cx="0" cy="2457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485" name="Google Shape;1485;p91"/>
            <p:cNvCxnSpPr>
              <a:stCxn id="1486" idx="4"/>
              <a:endCxn id="1487" idx="0"/>
            </p:cNvCxnSpPr>
            <p:nvPr/>
          </p:nvCxnSpPr>
          <p:spPr>
            <a:xfrm>
              <a:off x="6058650" y="4298252"/>
              <a:ext cx="0" cy="21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488" name="Google Shape;1488;p91"/>
            <p:cNvCxnSpPr>
              <a:stCxn id="1484" idx="2"/>
              <a:endCxn id="1489" idx="0"/>
            </p:cNvCxnSpPr>
            <p:nvPr/>
          </p:nvCxnSpPr>
          <p:spPr>
            <a:xfrm>
              <a:off x="6058650" y="2338119"/>
              <a:ext cx="0" cy="2616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490" name="Google Shape;1490;p91"/>
            <p:cNvCxnSpPr>
              <a:stCxn id="1489" idx="2"/>
              <a:endCxn id="1486" idx="0"/>
            </p:cNvCxnSpPr>
            <p:nvPr/>
          </p:nvCxnSpPr>
          <p:spPr>
            <a:xfrm>
              <a:off x="6058650" y="3435161"/>
              <a:ext cx="0" cy="24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1491" name="Google Shape;1491;p91"/>
            <p:cNvSpPr txBox="1"/>
            <p:nvPr/>
          </p:nvSpPr>
          <p:spPr>
            <a:xfrm>
              <a:off x="6662300" y="2618275"/>
              <a:ext cx="5079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True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92" name="Google Shape;1492;p91"/>
            <p:cNvSpPr txBox="1"/>
            <p:nvPr/>
          </p:nvSpPr>
          <p:spPr>
            <a:xfrm>
              <a:off x="6093977" y="3348668"/>
              <a:ext cx="6633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False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81" name="Google Shape;1481;p91"/>
            <p:cNvSpPr/>
            <p:nvPr/>
          </p:nvSpPr>
          <p:spPr>
            <a:xfrm>
              <a:off x="5223900" y="218875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Start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82" name="Google Shape;1482;p91"/>
            <p:cNvSpPr/>
            <p:nvPr/>
          </p:nvSpPr>
          <p:spPr>
            <a:xfrm>
              <a:off x="5223900" y="88210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Ask user for name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87" name="Google Shape;1487;p91"/>
            <p:cNvSpPr/>
            <p:nvPr/>
          </p:nvSpPr>
          <p:spPr>
            <a:xfrm>
              <a:off x="5223900" y="4508141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End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89" name="Google Shape;1489;p91"/>
            <p:cNvSpPr/>
            <p:nvPr/>
          </p:nvSpPr>
          <p:spPr>
            <a:xfrm>
              <a:off x="5223900" y="2599661"/>
              <a:ext cx="1669500" cy="835500"/>
            </a:xfrm>
            <a:prstGeom prst="diamond">
              <a:avLst/>
            </a:prstGeom>
            <a:solidFill>
              <a:srgbClr val="FFFF00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Is the name "John"?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1493" name="Google Shape;1493;p91"/>
            <p:cNvCxnSpPr>
              <a:stCxn id="1489" idx="3"/>
              <a:endCxn id="1494" idx="5"/>
            </p:cNvCxnSpPr>
            <p:nvPr/>
          </p:nvCxnSpPr>
          <p:spPr>
            <a:xfrm>
              <a:off x="6893400" y="3017411"/>
              <a:ext cx="2904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495" name="Google Shape;1495;p91"/>
            <p:cNvCxnSpPr>
              <a:stCxn id="1494" idx="4"/>
              <a:endCxn id="1486" idx="2"/>
            </p:cNvCxnSpPr>
            <p:nvPr/>
          </p:nvCxnSpPr>
          <p:spPr>
            <a:xfrm rot="5400000">
              <a:off x="7049075" y="3095402"/>
              <a:ext cx="657900" cy="1125000"/>
            </a:xfrm>
            <a:prstGeom prst="bentConnector2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1494" name="Google Shape;1494;p91"/>
            <p:cNvSpPr/>
            <p:nvPr/>
          </p:nvSpPr>
          <p:spPr>
            <a:xfrm>
              <a:off x="7105775" y="27058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"Hey! I’m called John, too!"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86" name="Google Shape;1486;p91"/>
            <p:cNvSpPr/>
            <p:nvPr/>
          </p:nvSpPr>
          <p:spPr>
            <a:xfrm>
              <a:off x="5223900" y="36751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"See ya later!"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84" name="Google Shape;1484;p91"/>
            <p:cNvSpPr/>
            <p:nvPr/>
          </p:nvSpPr>
          <p:spPr>
            <a:xfrm>
              <a:off x="5223900" y="1751019"/>
              <a:ext cx="1669500" cy="5871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Wait 5 seconds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496" name="Google Shape;1496;p91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497" name="Google Shape;1497;p91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498" name="Google Shape;1498;p91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499" name="Google Shape;1499;p91"/>
          <p:cNvCxnSpPr/>
          <p:nvPr/>
        </p:nvCxnSpPr>
        <p:spPr>
          <a:xfrm flipH="1" rot="10800000">
            <a:off x="1853375" y="2669600"/>
            <a:ext cx="504900" cy="1200000"/>
          </a:xfrm>
          <a:prstGeom prst="straightConnector1">
            <a:avLst/>
          </a:prstGeom>
          <a:noFill/>
          <a:ln cap="flat" cmpd="sng" w="19050">
            <a:solidFill>
              <a:srgbClr val="E9376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500" name="Google Shape;1500;p91"/>
          <p:cNvSpPr/>
          <p:nvPr/>
        </p:nvSpPr>
        <p:spPr>
          <a:xfrm>
            <a:off x="1046925" y="1137475"/>
            <a:ext cx="3820800" cy="20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In Python, this choice is represented by an </a:t>
            </a:r>
            <a:r>
              <a:rPr lang="en" sz="1800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statement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In this case: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name </a:t>
            </a:r>
            <a:r>
              <a:rPr lang="en" sz="1800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==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"John"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501" name="Google Shape;1501;p91"/>
          <p:cNvSpPr/>
          <p:nvPr/>
        </p:nvSpPr>
        <p:spPr>
          <a:xfrm>
            <a:off x="1092375" y="3824750"/>
            <a:ext cx="2782800" cy="9369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9050">
            <a:solidFill>
              <a:srgbClr val="E9376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In this case, it is asking whether </a:t>
            </a:r>
            <a:r>
              <a:rPr b="1" lang="en" sz="1800">
                <a:latin typeface="Roboto Mono"/>
                <a:ea typeface="Roboto Mono"/>
                <a:cs typeface="Roboto Mono"/>
                <a:sym typeface="Roboto Mono"/>
              </a:rPr>
              <a:t>name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" sz="1800">
                <a:highlight>
                  <a:srgbClr val="FFFF00"/>
                </a:highlight>
                <a:latin typeface="Roboto"/>
                <a:ea typeface="Roboto"/>
                <a:cs typeface="Roboto"/>
                <a:sym typeface="Roboto"/>
              </a:rPr>
              <a:t>is the same as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"John"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.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5" name="Shape 1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6" name="Google Shape;1506;p92"/>
          <p:cNvSpPr txBox="1"/>
          <p:nvPr>
            <p:ph type="title"/>
          </p:nvPr>
        </p:nvSpPr>
        <p:spPr>
          <a:xfrm>
            <a:off x="311700" y="445025"/>
            <a:ext cx="42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Look at this flowchart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507" name="Google Shape;1507;p92"/>
          <p:cNvGrpSpPr/>
          <p:nvPr/>
        </p:nvGrpSpPr>
        <p:grpSpPr>
          <a:xfrm>
            <a:off x="5223900" y="218875"/>
            <a:ext cx="3551375" cy="4706566"/>
            <a:chOff x="5223900" y="218875"/>
            <a:chExt cx="3551375" cy="4706566"/>
          </a:xfrm>
        </p:grpSpPr>
        <p:cxnSp>
          <p:nvCxnSpPr>
            <p:cNvPr id="1508" name="Google Shape;1508;p92"/>
            <p:cNvCxnSpPr>
              <a:stCxn id="1509" idx="2"/>
              <a:endCxn id="1510" idx="0"/>
            </p:cNvCxnSpPr>
            <p:nvPr/>
          </p:nvCxnSpPr>
          <p:spPr>
            <a:xfrm>
              <a:off x="6058650" y="636175"/>
              <a:ext cx="0" cy="24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511" name="Google Shape;1511;p92"/>
            <p:cNvCxnSpPr>
              <a:stCxn id="1510" idx="4"/>
              <a:endCxn id="1512" idx="0"/>
            </p:cNvCxnSpPr>
            <p:nvPr/>
          </p:nvCxnSpPr>
          <p:spPr>
            <a:xfrm>
              <a:off x="6058650" y="1505202"/>
              <a:ext cx="0" cy="2457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513" name="Google Shape;1513;p92"/>
            <p:cNvCxnSpPr>
              <a:stCxn id="1514" idx="4"/>
              <a:endCxn id="1515" idx="0"/>
            </p:cNvCxnSpPr>
            <p:nvPr/>
          </p:nvCxnSpPr>
          <p:spPr>
            <a:xfrm>
              <a:off x="6058650" y="4298252"/>
              <a:ext cx="0" cy="21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516" name="Google Shape;1516;p92"/>
            <p:cNvCxnSpPr>
              <a:stCxn id="1512" idx="2"/>
              <a:endCxn id="1517" idx="0"/>
            </p:cNvCxnSpPr>
            <p:nvPr/>
          </p:nvCxnSpPr>
          <p:spPr>
            <a:xfrm>
              <a:off x="6058650" y="2338119"/>
              <a:ext cx="0" cy="2616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518" name="Google Shape;1518;p92"/>
            <p:cNvCxnSpPr>
              <a:stCxn id="1517" idx="2"/>
              <a:endCxn id="1514" idx="0"/>
            </p:cNvCxnSpPr>
            <p:nvPr/>
          </p:nvCxnSpPr>
          <p:spPr>
            <a:xfrm>
              <a:off x="6058650" y="3435161"/>
              <a:ext cx="0" cy="24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1519" name="Google Shape;1519;p92"/>
            <p:cNvSpPr txBox="1"/>
            <p:nvPr/>
          </p:nvSpPr>
          <p:spPr>
            <a:xfrm>
              <a:off x="6662300" y="2618275"/>
              <a:ext cx="5079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True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20" name="Google Shape;1520;p92"/>
            <p:cNvSpPr txBox="1"/>
            <p:nvPr/>
          </p:nvSpPr>
          <p:spPr>
            <a:xfrm>
              <a:off x="6093977" y="3348668"/>
              <a:ext cx="6633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False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09" name="Google Shape;1509;p92"/>
            <p:cNvSpPr/>
            <p:nvPr/>
          </p:nvSpPr>
          <p:spPr>
            <a:xfrm>
              <a:off x="5223900" y="218875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Start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10" name="Google Shape;1510;p92"/>
            <p:cNvSpPr/>
            <p:nvPr/>
          </p:nvSpPr>
          <p:spPr>
            <a:xfrm>
              <a:off x="5223900" y="88210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Ask user for name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15" name="Google Shape;1515;p92"/>
            <p:cNvSpPr/>
            <p:nvPr/>
          </p:nvSpPr>
          <p:spPr>
            <a:xfrm>
              <a:off x="5223900" y="4508141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End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17" name="Google Shape;1517;p92"/>
            <p:cNvSpPr/>
            <p:nvPr/>
          </p:nvSpPr>
          <p:spPr>
            <a:xfrm>
              <a:off x="5223900" y="2599661"/>
              <a:ext cx="1669500" cy="835500"/>
            </a:xfrm>
            <a:prstGeom prst="diamond">
              <a:avLst/>
            </a:prstGeom>
            <a:solidFill>
              <a:srgbClr val="FFFF00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Is the name "John"?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1521" name="Google Shape;1521;p92"/>
            <p:cNvCxnSpPr>
              <a:stCxn id="1517" idx="3"/>
              <a:endCxn id="1522" idx="5"/>
            </p:cNvCxnSpPr>
            <p:nvPr/>
          </p:nvCxnSpPr>
          <p:spPr>
            <a:xfrm>
              <a:off x="6893400" y="3017411"/>
              <a:ext cx="2904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523" name="Google Shape;1523;p92"/>
            <p:cNvCxnSpPr>
              <a:stCxn id="1522" idx="4"/>
              <a:endCxn id="1514" idx="2"/>
            </p:cNvCxnSpPr>
            <p:nvPr/>
          </p:nvCxnSpPr>
          <p:spPr>
            <a:xfrm rot="5400000">
              <a:off x="7049075" y="3095402"/>
              <a:ext cx="657900" cy="1125000"/>
            </a:xfrm>
            <a:prstGeom prst="bentConnector2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1522" name="Google Shape;1522;p92"/>
            <p:cNvSpPr/>
            <p:nvPr/>
          </p:nvSpPr>
          <p:spPr>
            <a:xfrm>
              <a:off x="7105775" y="27058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"Hey! I’m called John, too!"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14" name="Google Shape;1514;p92"/>
            <p:cNvSpPr/>
            <p:nvPr/>
          </p:nvSpPr>
          <p:spPr>
            <a:xfrm>
              <a:off x="5223900" y="36751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"See ya later!"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12" name="Google Shape;1512;p92"/>
            <p:cNvSpPr/>
            <p:nvPr/>
          </p:nvSpPr>
          <p:spPr>
            <a:xfrm>
              <a:off x="5223900" y="1751019"/>
              <a:ext cx="1669500" cy="5871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Wait 5 seconds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524" name="Google Shape;1524;p92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525" name="Google Shape;1525;p92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526" name="Google Shape;1526;p92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527" name="Google Shape;1527;p92"/>
          <p:cNvCxnSpPr/>
          <p:nvPr/>
        </p:nvCxnSpPr>
        <p:spPr>
          <a:xfrm flipH="1" rot="10800000">
            <a:off x="1853375" y="2632700"/>
            <a:ext cx="1152600" cy="1236900"/>
          </a:xfrm>
          <a:prstGeom prst="straightConnector1">
            <a:avLst/>
          </a:prstGeom>
          <a:noFill/>
          <a:ln cap="flat" cmpd="sng" w="19050">
            <a:solidFill>
              <a:srgbClr val="E9376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528" name="Google Shape;1528;p92"/>
          <p:cNvSpPr/>
          <p:nvPr/>
        </p:nvSpPr>
        <p:spPr>
          <a:xfrm>
            <a:off x="1046925" y="1137475"/>
            <a:ext cx="3820800" cy="20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In Python, this choice is represented by an </a:t>
            </a:r>
            <a:r>
              <a:rPr lang="en" sz="1800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statement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In this case: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name == </a:t>
            </a:r>
            <a:r>
              <a:rPr lang="en" sz="1800">
                <a:solidFill>
                  <a:srgbClr val="98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"John"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529" name="Google Shape;1529;p92"/>
          <p:cNvSpPr/>
          <p:nvPr/>
        </p:nvSpPr>
        <p:spPr>
          <a:xfrm>
            <a:off x="1092375" y="3824750"/>
            <a:ext cx="2782800" cy="9369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9050">
            <a:solidFill>
              <a:srgbClr val="E9376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In this case, it is asking whether </a:t>
            </a:r>
            <a:r>
              <a:rPr b="1" lang="en" sz="1800">
                <a:latin typeface="Roboto Mono"/>
                <a:ea typeface="Roboto Mono"/>
                <a:cs typeface="Roboto Mono"/>
                <a:sym typeface="Roboto Mono"/>
              </a:rPr>
              <a:t>name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 is the same as </a:t>
            </a:r>
            <a:r>
              <a:rPr lang="en" sz="1800">
                <a:solidFill>
                  <a:srgbClr val="98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"John"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.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3" name="Shape 1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34" name="Google Shape;1534;p93"/>
          <p:cNvCxnSpPr/>
          <p:nvPr/>
        </p:nvCxnSpPr>
        <p:spPr>
          <a:xfrm flipH="1" rot="10800000">
            <a:off x="1853375" y="2669600"/>
            <a:ext cx="504900" cy="1200000"/>
          </a:xfrm>
          <a:prstGeom prst="straightConnector1">
            <a:avLst/>
          </a:prstGeom>
          <a:noFill/>
          <a:ln cap="flat" cmpd="sng" w="19050">
            <a:solidFill>
              <a:srgbClr val="E9376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535" name="Google Shape;1535;p93"/>
          <p:cNvSpPr txBox="1"/>
          <p:nvPr>
            <p:ph type="title"/>
          </p:nvPr>
        </p:nvSpPr>
        <p:spPr>
          <a:xfrm>
            <a:off x="311700" y="445025"/>
            <a:ext cx="42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Look at this flowchart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6" name="Google Shape;1536;p93"/>
          <p:cNvSpPr/>
          <p:nvPr/>
        </p:nvSpPr>
        <p:spPr>
          <a:xfrm>
            <a:off x="1092375" y="3824750"/>
            <a:ext cx="2782800" cy="9369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9050">
            <a:solidFill>
              <a:srgbClr val="E9376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In this case, it is asking whether </a:t>
            </a:r>
            <a:r>
              <a:rPr b="1" lang="en" sz="1800">
                <a:latin typeface="Roboto Mono"/>
                <a:ea typeface="Roboto Mono"/>
                <a:cs typeface="Roboto Mono"/>
                <a:sym typeface="Roboto Mono"/>
              </a:rPr>
              <a:t>name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 is the same as </a:t>
            </a:r>
            <a:r>
              <a:rPr lang="en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"John"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.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537" name="Google Shape;1537;p93"/>
          <p:cNvGrpSpPr/>
          <p:nvPr/>
        </p:nvGrpSpPr>
        <p:grpSpPr>
          <a:xfrm>
            <a:off x="5223900" y="218875"/>
            <a:ext cx="3551375" cy="4706566"/>
            <a:chOff x="5223900" y="218875"/>
            <a:chExt cx="3551375" cy="4706566"/>
          </a:xfrm>
        </p:grpSpPr>
        <p:cxnSp>
          <p:nvCxnSpPr>
            <p:cNvPr id="1538" name="Google Shape;1538;p93"/>
            <p:cNvCxnSpPr>
              <a:stCxn id="1539" idx="2"/>
              <a:endCxn id="1540" idx="0"/>
            </p:cNvCxnSpPr>
            <p:nvPr/>
          </p:nvCxnSpPr>
          <p:spPr>
            <a:xfrm>
              <a:off x="6058650" y="636175"/>
              <a:ext cx="0" cy="24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541" name="Google Shape;1541;p93"/>
            <p:cNvCxnSpPr>
              <a:stCxn id="1540" idx="4"/>
              <a:endCxn id="1542" idx="0"/>
            </p:cNvCxnSpPr>
            <p:nvPr/>
          </p:nvCxnSpPr>
          <p:spPr>
            <a:xfrm>
              <a:off x="6058650" y="1505202"/>
              <a:ext cx="0" cy="2457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543" name="Google Shape;1543;p93"/>
            <p:cNvCxnSpPr>
              <a:stCxn id="1544" idx="4"/>
              <a:endCxn id="1545" idx="0"/>
            </p:cNvCxnSpPr>
            <p:nvPr/>
          </p:nvCxnSpPr>
          <p:spPr>
            <a:xfrm>
              <a:off x="6058650" y="4298252"/>
              <a:ext cx="0" cy="21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546" name="Google Shape;1546;p93"/>
            <p:cNvCxnSpPr>
              <a:stCxn id="1542" idx="2"/>
              <a:endCxn id="1547" idx="0"/>
            </p:cNvCxnSpPr>
            <p:nvPr/>
          </p:nvCxnSpPr>
          <p:spPr>
            <a:xfrm>
              <a:off x="6058650" y="2338119"/>
              <a:ext cx="0" cy="2616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548" name="Google Shape;1548;p93"/>
            <p:cNvCxnSpPr>
              <a:stCxn id="1547" idx="2"/>
              <a:endCxn id="1544" idx="0"/>
            </p:cNvCxnSpPr>
            <p:nvPr/>
          </p:nvCxnSpPr>
          <p:spPr>
            <a:xfrm>
              <a:off x="6058650" y="3435161"/>
              <a:ext cx="0" cy="24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1549" name="Google Shape;1549;p93"/>
            <p:cNvSpPr txBox="1"/>
            <p:nvPr/>
          </p:nvSpPr>
          <p:spPr>
            <a:xfrm>
              <a:off x="6662300" y="2618275"/>
              <a:ext cx="5079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True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50" name="Google Shape;1550;p93"/>
            <p:cNvSpPr txBox="1"/>
            <p:nvPr/>
          </p:nvSpPr>
          <p:spPr>
            <a:xfrm>
              <a:off x="6093977" y="3348668"/>
              <a:ext cx="6633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False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39" name="Google Shape;1539;p93"/>
            <p:cNvSpPr/>
            <p:nvPr/>
          </p:nvSpPr>
          <p:spPr>
            <a:xfrm>
              <a:off x="5223900" y="218875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Start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40" name="Google Shape;1540;p93"/>
            <p:cNvSpPr/>
            <p:nvPr/>
          </p:nvSpPr>
          <p:spPr>
            <a:xfrm>
              <a:off x="5223900" y="88210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Ask user for name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45" name="Google Shape;1545;p93"/>
            <p:cNvSpPr/>
            <p:nvPr/>
          </p:nvSpPr>
          <p:spPr>
            <a:xfrm>
              <a:off x="5223900" y="4508141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End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47" name="Google Shape;1547;p93"/>
            <p:cNvSpPr/>
            <p:nvPr/>
          </p:nvSpPr>
          <p:spPr>
            <a:xfrm>
              <a:off x="5223900" y="2599661"/>
              <a:ext cx="1669500" cy="835500"/>
            </a:xfrm>
            <a:prstGeom prst="diamond">
              <a:avLst/>
            </a:prstGeom>
            <a:solidFill>
              <a:srgbClr val="FFFF00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Is the name "John"?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1551" name="Google Shape;1551;p93"/>
            <p:cNvCxnSpPr>
              <a:stCxn id="1547" idx="3"/>
              <a:endCxn id="1552" idx="5"/>
            </p:cNvCxnSpPr>
            <p:nvPr/>
          </p:nvCxnSpPr>
          <p:spPr>
            <a:xfrm>
              <a:off x="6893400" y="3017411"/>
              <a:ext cx="2904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553" name="Google Shape;1553;p93"/>
            <p:cNvCxnSpPr>
              <a:stCxn id="1552" idx="4"/>
              <a:endCxn id="1544" idx="2"/>
            </p:cNvCxnSpPr>
            <p:nvPr/>
          </p:nvCxnSpPr>
          <p:spPr>
            <a:xfrm rot="5400000">
              <a:off x="7049075" y="3095402"/>
              <a:ext cx="657900" cy="1125000"/>
            </a:xfrm>
            <a:prstGeom prst="bentConnector2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1552" name="Google Shape;1552;p93"/>
            <p:cNvSpPr/>
            <p:nvPr/>
          </p:nvSpPr>
          <p:spPr>
            <a:xfrm>
              <a:off x="7105775" y="27058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"Hey! I’m called John, too!"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44" name="Google Shape;1544;p93"/>
            <p:cNvSpPr/>
            <p:nvPr/>
          </p:nvSpPr>
          <p:spPr>
            <a:xfrm>
              <a:off x="5223900" y="36751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"See ya later!"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42" name="Google Shape;1542;p93"/>
            <p:cNvSpPr/>
            <p:nvPr/>
          </p:nvSpPr>
          <p:spPr>
            <a:xfrm>
              <a:off x="5223900" y="1751019"/>
              <a:ext cx="1669500" cy="5871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Wait 5 seconds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554" name="Google Shape;1554;p93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555" name="Google Shape;1555;p93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556" name="Google Shape;1556;p93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57" name="Google Shape;1557;p93"/>
          <p:cNvSpPr/>
          <p:nvPr/>
        </p:nvSpPr>
        <p:spPr>
          <a:xfrm>
            <a:off x="1046925" y="1137475"/>
            <a:ext cx="3820800" cy="20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In Python, this choice is represented by an </a:t>
            </a:r>
            <a:r>
              <a:rPr lang="en" sz="1800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statement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In this case: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name == </a:t>
            </a:r>
            <a:r>
              <a:rPr lang="en" sz="1800">
                <a:solidFill>
                  <a:srgbClr val="98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"John"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1"/>
          <p:cNvSpPr txBox="1"/>
          <p:nvPr>
            <p:ph type="title"/>
          </p:nvPr>
        </p:nvSpPr>
        <p:spPr>
          <a:xfrm>
            <a:off x="311700" y="445025"/>
            <a:ext cx="6522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Can you pass through the Gates of Doom?</a:t>
            </a:r>
            <a:endParaRPr/>
          </a:p>
        </p:txBody>
      </p:sp>
      <p:sp>
        <p:nvSpPr>
          <p:cNvPr id="178" name="Google Shape;178;p31"/>
          <p:cNvSpPr txBox="1"/>
          <p:nvPr>
            <p:ph idx="1" type="body"/>
          </p:nvPr>
        </p:nvSpPr>
        <p:spPr>
          <a:xfrm>
            <a:off x="311700" y="3698550"/>
            <a:ext cx="8520600" cy="87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Click here and see if you can "guess" the password</a:t>
            </a:r>
            <a:endParaRPr/>
          </a:p>
          <a:p>
            <a:pPr indent="0" lvl="0" marL="0" rtl="0" algn="ctr">
              <a:spcBef>
                <a:spcPts val="1600"/>
              </a:spcBef>
              <a:spcAft>
                <a:spcPts val="1600"/>
              </a:spcAft>
              <a:buNone/>
            </a:pPr>
            <a:r>
              <a:rPr b="1" lang="en" sz="1400"/>
              <a:t>Hint:</a:t>
            </a:r>
            <a:r>
              <a:rPr lang="en" sz="1400"/>
              <a:t> Look through the code and see if you can figure out what’s going on</a:t>
            </a:r>
            <a:endParaRPr sz="1400"/>
          </a:p>
        </p:txBody>
      </p:sp>
      <p:pic>
        <p:nvPicPr>
          <p:cNvPr id="179" name="Google Shape;179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11075" y="1373400"/>
            <a:ext cx="2121850" cy="21218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0" name="Google Shape;180;p31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81" name="Google Shape;181;p31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82" name="Google Shape;182;p31"/>
            <p:cNvPicPr preferRelativeResize="0"/>
            <p:nvPr/>
          </p:nvPicPr>
          <p:blipFill rotWithShape="1">
            <a:blip r:embed="rId5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83" name="Google Shape;183;p31"/>
          <p:cNvGrpSpPr/>
          <p:nvPr/>
        </p:nvGrpSpPr>
        <p:grpSpPr>
          <a:xfrm>
            <a:off x="8329325" y="0"/>
            <a:ext cx="764100" cy="1042650"/>
            <a:chOff x="7362925" y="28900"/>
            <a:chExt cx="764100" cy="1042650"/>
          </a:xfrm>
        </p:grpSpPr>
        <p:pic>
          <p:nvPicPr>
            <p:cNvPr id="184" name="Google Shape;184;p31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7362925" y="240050"/>
              <a:ext cx="764100" cy="694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5" name="Google Shape;185;p31"/>
            <p:cNvSpPr txBox="1"/>
            <p:nvPr/>
          </p:nvSpPr>
          <p:spPr>
            <a:xfrm>
              <a:off x="7362925" y="28900"/>
              <a:ext cx="764100" cy="21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700">
                  <a:latin typeface="Roboto"/>
                  <a:ea typeface="Roboto"/>
                  <a:cs typeface="Roboto"/>
                  <a:sym typeface="Roboto"/>
                </a:rPr>
                <a:t>Play Video</a:t>
              </a:r>
              <a:endParaRPr b="1" sz="7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86" name="Google Shape;186;p31"/>
            <p:cNvSpPr txBox="1"/>
            <p:nvPr/>
          </p:nvSpPr>
          <p:spPr>
            <a:xfrm>
              <a:off x="7362925" y="860350"/>
              <a:ext cx="764100" cy="21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700">
                  <a:latin typeface="Roboto"/>
                  <a:ea typeface="Roboto"/>
                  <a:cs typeface="Roboto"/>
                  <a:sym typeface="Roboto"/>
                </a:rPr>
                <a:t>Slide 7 - 10</a:t>
              </a:r>
              <a:endParaRPr b="1" sz="7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87" name="Google Shape;187;p31"/>
            <p:cNvSpPr txBox="1"/>
            <p:nvPr/>
          </p:nvSpPr>
          <p:spPr>
            <a:xfrm>
              <a:off x="7362925" y="582450"/>
              <a:ext cx="764100" cy="21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7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1:13 min</a:t>
              </a:r>
              <a:endParaRPr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88" name="Google Shape;188;p31">
            <a:hlinkClick r:id="rId7"/>
          </p:cNvPr>
          <p:cNvSpPr/>
          <p:nvPr/>
        </p:nvSpPr>
        <p:spPr>
          <a:xfrm>
            <a:off x="8289575" y="82650"/>
            <a:ext cx="843600" cy="9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1" name="Shape 1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2" name="Google Shape;1562;p94"/>
          <p:cNvSpPr txBox="1"/>
          <p:nvPr>
            <p:ph type="title"/>
          </p:nvPr>
        </p:nvSpPr>
        <p:spPr>
          <a:xfrm>
            <a:off x="311700" y="445025"/>
            <a:ext cx="42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Look at this flowchart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563" name="Google Shape;1563;p94"/>
          <p:cNvGrpSpPr/>
          <p:nvPr/>
        </p:nvGrpSpPr>
        <p:grpSpPr>
          <a:xfrm>
            <a:off x="5223900" y="218875"/>
            <a:ext cx="3551375" cy="4706566"/>
            <a:chOff x="5223900" y="218875"/>
            <a:chExt cx="3551375" cy="4706566"/>
          </a:xfrm>
        </p:grpSpPr>
        <p:cxnSp>
          <p:nvCxnSpPr>
            <p:cNvPr id="1564" name="Google Shape;1564;p94"/>
            <p:cNvCxnSpPr>
              <a:stCxn id="1565" idx="2"/>
              <a:endCxn id="1566" idx="0"/>
            </p:cNvCxnSpPr>
            <p:nvPr/>
          </p:nvCxnSpPr>
          <p:spPr>
            <a:xfrm>
              <a:off x="6058650" y="636175"/>
              <a:ext cx="0" cy="24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567" name="Google Shape;1567;p94"/>
            <p:cNvCxnSpPr>
              <a:stCxn id="1566" idx="4"/>
              <a:endCxn id="1568" idx="0"/>
            </p:cNvCxnSpPr>
            <p:nvPr/>
          </p:nvCxnSpPr>
          <p:spPr>
            <a:xfrm>
              <a:off x="6058650" y="1505202"/>
              <a:ext cx="0" cy="2457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569" name="Google Shape;1569;p94"/>
            <p:cNvCxnSpPr>
              <a:stCxn id="1570" idx="4"/>
              <a:endCxn id="1571" idx="0"/>
            </p:cNvCxnSpPr>
            <p:nvPr/>
          </p:nvCxnSpPr>
          <p:spPr>
            <a:xfrm>
              <a:off x="6058650" y="4298252"/>
              <a:ext cx="0" cy="21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572" name="Google Shape;1572;p94"/>
            <p:cNvCxnSpPr>
              <a:stCxn id="1568" idx="2"/>
              <a:endCxn id="1573" idx="0"/>
            </p:cNvCxnSpPr>
            <p:nvPr/>
          </p:nvCxnSpPr>
          <p:spPr>
            <a:xfrm>
              <a:off x="6058650" y="2338119"/>
              <a:ext cx="0" cy="2616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574" name="Google Shape;1574;p94"/>
            <p:cNvCxnSpPr>
              <a:stCxn id="1573" idx="2"/>
              <a:endCxn id="1570" idx="0"/>
            </p:cNvCxnSpPr>
            <p:nvPr/>
          </p:nvCxnSpPr>
          <p:spPr>
            <a:xfrm>
              <a:off x="6058650" y="3435161"/>
              <a:ext cx="0" cy="24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1575" name="Google Shape;1575;p94"/>
            <p:cNvSpPr txBox="1"/>
            <p:nvPr/>
          </p:nvSpPr>
          <p:spPr>
            <a:xfrm>
              <a:off x="6662300" y="2618275"/>
              <a:ext cx="5079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True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76" name="Google Shape;1576;p94"/>
            <p:cNvSpPr txBox="1"/>
            <p:nvPr/>
          </p:nvSpPr>
          <p:spPr>
            <a:xfrm>
              <a:off x="6093977" y="3348668"/>
              <a:ext cx="6633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False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65" name="Google Shape;1565;p94"/>
            <p:cNvSpPr/>
            <p:nvPr/>
          </p:nvSpPr>
          <p:spPr>
            <a:xfrm>
              <a:off x="5223900" y="218875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Start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66" name="Google Shape;1566;p94"/>
            <p:cNvSpPr/>
            <p:nvPr/>
          </p:nvSpPr>
          <p:spPr>
            <a:xfrm>
              <a:off x="5223900" y="88210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Ask user for name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71" name="Google Shape;1571;p94"/>
            <p:cNvSpPr/>
            <p:nvPr/>
          </p:nvSpPr>
          <p:spPr>
            <a:xfrm>
              <a:off x="5223900" y="4508141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End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73" name="Google Shape;1573;p94"/>
            <p:cNvSpPr/>
            <p:nvPr/>
          </p:nvSpPr>
          <p:spPr>
            <a:xfrm>
              <a:off x="5223900" y="2599661"/>
              <a:ext cx="1669500" cy="835500"/>
            </a:xfrm>
            <a:prstGeom prst="diamond">
              <a:avLst/>
            </a:prstGeom>
            <a:solidFill>
              <a:srgbClr val="FFFF00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Is the name "John"?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1577" name="Google Shape;1577;p94"/>
            <p:cNvCxnSpPr>
              <a:stCxn id="1573" idx="3"/>
              <a:endCxn id="1578" idx="5"/>
            </p:cNvCxnSpPr>
            <p:nvPr/>
          </p:nvCxnSpPr>
          <p:spPr>
            <a:xfrm>
              <a:off x="6893400" y="3017411"/>
              <a:ext cx="2904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579" name="Google Shape;1579;p94"/>
            <p:cNvCxnSpPr>
              <a:stCxn id="1578" idx="4"/>
              <a:endCxn id="1570" idx="2"/>
            </p:cNvCxnSpPr>
            <p:nvPr/>
          </p:nvCxnSpPr>
          <p:spPr>
            <a:xfrm rot="5400000">
              <a:off x="7049075" y="3095402"/>
              <a:ext cx="657900" cy="1125000"/>
            </a:xfrm>
            <a:prstGeom prst="bentConnector2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1578" name="Google Shape;1578;p94"/>
            <p:cNvSpPr/>
            <p:nvPr/>
          </p:nvSpPr>
          <p:spPr>
            <a:xfrm>
              <a:off x="7105775" y="27058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"Hey! I’m called John, too!"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70" name="Google Shape;1570;p94"/>
            <p:cNvSpPr/>
            <p:nvPr/>
          </p:nvSpPr>
          <p:spPr>
            <a:xfrm>
              <a:off x="5223900" y="36751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"See ya later!"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68" name="Google Shape;1568;p94"/>
            <p:cNvSpPr/>
            <p:nvPr/>
          </p:nvSpPr>
          <p:spPr>
            <a:xfrm>
              <a:off x="5223900" y="1751019"/>
              <a:ext cx="1669500" cy="5871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Wait 5 seconds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580" name="Google Shape;1580;p94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581" name="Google Shape;1581;p94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582" name="Google Shape;1582;p94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583" name="Google Shape;1583;p94"/>
          <p:cNvCxnSpPr/>
          <p:nvPr/>
        </p:nvCxnSpPr>
        <p:spPr>
          <a:xfrm flipH="1" rot="10800000">
            <a:off x="1853375" y="2669600"/>
            <a:ext cx="504900" cy="1200000"/>
          </a:xfrm>
          <a:prstGeom prst="straightConnector1">
            <a:avLst/>
          </a:prstGeom>
          <a:noFill/>
          <a:ln cap="flat" cmpd="sng" w="19050">
            <a:solidFill>
              <a:srgbClr val="E9376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584" name="Google Shape;1584;p94"/>
          <p:cNvSpPr/>
          <p:nvPr/>
        </p:nvSpPr>
        <p:spPr>
          <a:xfrm>
            <a:off x="1046925" y="1137475"/>
            <a:ext cx="3820800" cy="20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In Python, this choice is represented by an </a:t>
            </a:r>
            <a:r>
              <a:rPr lang="en" sz="1800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statement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In this case: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name </a:t>
            </a:r>
            <a:r>
              <a:rPr lang="en" sz="1800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==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"John"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585" name="Google Shape;1585;p94"/>
          <p:cNvSpPr/>
          <p:nvPr/>
        </p:nvSpPr>
        <p:spPr>
          <a:xfrm>
            <a:off x="609600" y="3824750"/>
            <a:ext cx="3765600" cy="11007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9050">
            <a:solidFill>
              <a:srgbClr val="E9376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Notice the </a:t>
            </a:r>
            <a:r>
              <a:rPr b="1" lang="en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double</a:t>
            </a:r>
            <a:r>
              <a:rPr lang="en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 ==</a:t>
            </a:r>
            <a:b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If we just use a single = sign, it won’t work. Instead, == is used to compare if one </a:t>
            </a:r>
            <a:b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thing </a:t>
            </a:r>
            <a:r>
              <a:rPr b="1"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is equal to</a:t>
            </a: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another.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9" name="Shape 1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90" name="Google Shape;1590;p95"/>
          <p:cNvCxnSpPr/>
          <p:nvPr/>
        </p:nvCxnSpPr>
        <p:spPr>
          <a:xfrm flipH="1" rot="10800000">
            <a:off x="1853375" y="2696300"/>
            <a:ext cx="1626000" cy="1173300"/>
          </a:xfrm>
          <a:prstGeom prst="straightConnector1">
            <a:avLst/>
          </a:prstGeom>
          <a:noFill/>
          <a:ln cap="flat" cmpd="sng" w="19050">
            <a:solidFill>
              <a:srgbClr val="E9376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591" name="Google Shape;1591;p95"/>
          <p:cNvSpPr txBox="1"/>
          <p:nvPr>
            <p:ph type="title"/>
          </p:nvPr>
        </p:nvSpPr>
        <p:spPr>
          <a:xfrm>
            <a:off x="311700" y="445025"/>
            <a:ext cx="42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Look at this flowchart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2" name="Google Shape;1592;p95"/>
          <p:cNvSpPr/>
          <p:nvPr/>
        </p:nvSpPr>
        <p:spPr>
          <a:xfrm>
            <a:off x="1092375" y="3824750"/>
            <a:ext cx="2782800" cy="9369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9050">
            <a:solidFill>
              <a:srgbClr val="E9376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We always end the </a:t>
            </a:r>
            <a:r>
              <a:rPr lang="en" sz="1800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 statement with a colon character </a:t>
            </a:r>
            <a:r>
              <a:rPr b="1" lang="en" sz="1800"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b="1"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grpSp>
        <p:nvGrpSpPr>
          <p:cNvPr id="1593" name="Google Shape;1593;p95"/>
          <p:cNvGrpSpPr/>
          <p:nvPr/>
        </p:nvGrpSpPr>
        <p:grpSpPr>
          <a:xfrm>
            <a:off x="5223900" y="218875"/>
            <a:ext cx="3551375" cy="4706566"/>
            <a:chOff x="5223900" y="218875"/>
            <a:chExt cx="3551375" cy="4706566"/>
          </a:xfrm>
        </p:grpSpPr>
        <p:cxnSp>
          <p:nvCxnSpPr>
            <p:cNvPr id="1594" name="Google Shape;1594;p95"/>
            <p:cNvCxnSpPr>
              <a:stCxn id="1595" idx="2"/>
              <a:endCxn id="1596" idx="0"/>
            </p:cNvCxnSpPr>
            <p:nvPr/>
          </p:nvCxnSpPr>
          <p:spPr>
            <a:xfrm>
              <a:off x="6058650" y="636175"/>
              <a:ext cx="0" cy="24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597" name="Google Shape;1597;p95"/>
            <p:cNvCxnSpPr>
              <a:stCxn id="1596" idx="4"/>
              <a:endCxn id="1598" idx="0"/>
            </p:cNvCxnSpPr>
            <p:nvPr/>
          </p:nvCxnSpPr>
          <p:spPr>
            <a:xfrm>
              <a:off x="6058650" y="1505202"/>
              <a:ext cx="0" cy="2457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599" name="Google Shape;1599;p95"/>
            <p:cNvCxnSpPr>
              <a:stCxn id="1600" idx="4"/>
              <a:endCxn id="1601" idx="0"/>
            </p:cNvCxnSpPr>
            <p:nvPr/>
          </p:nvCxnSpPr>
          <p:spPr>
            <a:xfrm>
              <a:off x="6058650" y="4298252"/>
              <a:ext cx="0" cy="21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602" name="Google Shape;1602;p95"/>
            <p:cNvCxnSpPr>
              <a:stCxn id="1598" idx="2"/>
              <a:endCxn id="1603" idx="0"/>
            </p:cNvCxnSpPr>
            <p:nvPr/>
          </p:nvCxnSpPr>
          <p:spPr>
            <a:xfrm>
              <a:off x="6058650" y="2338119"/>
              <a:ext cx="0" cy="2616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604" name="Google Shape;1604;p95"/>
            <p:cNvCxnSpPr>
              <a:stCxn id="1603" idx="2"/>
              <a:endCxn id="1600" idx="0"/>
            </p:cNvCxnSpPr>
            <p:nvPr/>
          </p:nvCxnSpPr>
          <p:spPr>
            <a:xfrm>
              <a:off x="6058650" y="3435161"/>
              <a:ext cx="0" cy="24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1605" name="Google Shape;1605;p95"/>
            <p:cNvSpPr txBox="1"/>
            <p:nvPr/>
          </p:nvSpPr>
          <p:spPr>
            <a:xfrm>
              <a:off x="6662300" y="2618275"/>
              <a:ext cx="5079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True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06" name="Google Shape;1606;p95"/>
            <p:cNvSpPr txBox="1"/>
            <p:nvPr/>
          </p:nvSpPr>
          <p:spPr>
            <a:xfrm>
              <a:off x="6093977" y="3348668"/>
              <a:ext cx="6633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False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95" name="Google Shape;1595;p95"/>
            <p:cNvSpPr/>
            <p:nvPr/>
          </p:nvSpPr>
          <p:spPr>
            <a:xfrm>
              <a:off x="5223900" y="218875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Start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96" name="Google Shape;1596;p95"/>
            <p:cNvSpPr/>
            <p:nvPr/>
          </p:nvSpPr>
          <p:spPr>
            <a:xfrm>
              <a:off x="5223900" y="88210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Ask user for name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01" name="Google Shape;1601;p95"/>
            <p:cNvSpPr/>
            <p:nvPr/>
          </p:nvSpPr>
          <p:spPr>
            <a:xfrm>
              <a:off x="5223900" y="4508141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End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03" name="Google Shape;1603;p95"/>
            <p:cNvSpPr/>
            <p:nvPr/>
          </p:nvSpPr>
          <p:spPr>
            <a:xfrm>
              <a:off x="5223900" y="2599661"/>
              <a:ext cx="1669500" cy="835500"/>
            </a:xfrm>
            <a:prstGeom prst="diamond">
              <a:avLst/>
            </a:prstGeom>
            <a:solidFill>
              <a:srgbClr val="FFFF00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Is the name "John"?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1607" name="Google Shape;1607;p95"/>
            <p:cNvCxnSpPr>
              <a:stCxn id="1603" idx="3"/>
              <a:endCxn id="1608" idx="5"/>
            </p:cNvCxnSpPr>
            <p:nvPr/>
          </p:nvCxnSpPr>
          <p:spPr>
            <a:xfrm>
              <a:off x="6893400" y="3017411"/>
              <a:ext cx="2904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609" name="Google Shape;1609;p95"/>
            <p:cNvCxnSpPr>
              <a:stCxn id="1608" idx="4"/>
              <a:endCxn id="1600" idx="2"/>
            </p:cNvCxnSpPr>
            <p:nvPr/>
          </p:nvCxnSpPr>
          <p:spPr>
            <a:xfrm rot="5400000">
              <a:off x="7049075" y="3095402"/>
              <a:ext cx="657900" cy="1125000"/>
            </a:xfrm>
            <a:prstGeom prst="bentConnector2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1608" name="Google Shape;1608;p95"/>
            <p:cNvSpPr/>
            <p:nvPr/>
          </p:nvSpPr>
          <p:spPr>
            <a:xfrm>
              <a:off x="7105775" y="27058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"Hey! I’m called John, too!"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00" name="Google Shape;1600;p95"/>
            <p:cNvSpPr/>
            <p:nvPr/>
          </p:nvSpPr>
          <p:spPr>
            <a:xfrm>
              <a:off x="5223900" y="36751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"See ya later!"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98" name="Google Shape;1598;p95"/>
            <p:cNvSpPr/>
            <p:nvPr/>
          </p:nvSpPr>
          <p:spPr>
            <a:xfrm>
              <a:off x="5223900" y="1751019"/>
              <a:ext cx="1669500" cy="5871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Wait 5 seconds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610" name="Google Shape;1610;p95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611" name="Google Shape;1611;p95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612" name="Google Shape;1612;p95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13" name="Google Shape;1613;p95"/>
          <p:cNvSpPr/>
          <p:nvPr/>
        </p:nvSpPr>
        <p:spPr>
          <a:xfrm>
            <a:off x="1046925" y="1137475"/>
            <a:ext cx="3820800" cy="20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In Python, this choice is represented by an </a:t>
            </a:r>
            <a:r>
              <a:rPr lang="en" sz="1800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statement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 this case: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name == </a:t>
            </a:r>
            <a:r>
              <a:rPr lang="en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"John"</a:t>
            </a:r>
            <a:r>
              <a:rPr lang="en" sz="1800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800">
              <a:solidFill>
                <a:schemeClr val="dk1"/>
              </a:solidFill>
              <a:highlight>
                <a:srgbClr val="FFFF00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highlight>
                <a:srgbClr val="FFFF00"/>
              </a:highlight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7" name="Shape 1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18" name="Google Shape;1618;p96"/>
          <p:cNvCxnSpPr/>
          <p:nvPr/>
        </p:nvCxnSpPr>
        <p:spPr>
          <a:xfrm flipH="1" rot="10800000">
            <a:off x="1850950" y="3301350"/>
            <a:ext cx="169200" cy="694200"/>
          </a:xfrm>
          <a:prstGeom prst="straightConnector1">
            <a:avLst/>
          </a:prstGeom>
          <a:noFill/>
          <a:ln cap="flat" cmpd="sng" w="19050">
            <a:solidFill>
              <a:srgbClr val="E9376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619" name="Google Shape;1619;p96"/>
          <p:cNvSpPr txBox="1"/>
          <p:nvPr>
            <p:ph type="title"/>
          </p:nvPr>
        </p:nvSpPr>
        <p:spPr>
          <a:xfrm>
            <a:off x="311700" y="445025"/>
            <a:ext cx="42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Look at this flowchart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0" name="Google Shape;1620;p96"/>
          <p:cNvSpPr/>
          <p:nvPr/>
        </p:nvSpPr>
        <p:spPr>
          <a:xfrm>
            <a:off x="727575" y="4004450"/>
            <a:ext cx="3824400" cy="921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9050">
            <a:solidFill>
              <a:srgbClr val="E9376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Now, if the answer to the question is </a:t>
            </a:r>
            <a:r>
              <a:rPr b="1"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True</a:t>
            </a: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, Python will run any code that is underneath and indented below the </a:t>
            </a:r>
            <a:r>
              <a:rPr b="1"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statement.</a:t>
            </a:r>
            <a:endParaRPr b="1">
              <a:latin typeface="Roboto Mono"/>
              <a:ea typeface="Roboto Mono"/>
              <a:cs typeface="Roboto Mono"/>
              <a:sym typeface="Roboto Mono"/>
            </a:endParaRPr>
          </a:p>
        </p:txBody>
      </p:sp>
      <p:grpSp>
        <p:nvGrpSpPr>
          <p:cNvPr id="1621" name="Google Shape;1621;p96"/>
          <p:cNvGrpSpPr/>
          <p:nvPr/>
        </p:nvGrpSpPr>
        <p:grpSpPr>
          <a:xfrm>
            <a:off x="5223900" y="218875"/>
            <a:ext cx="3551375" cy="4706566"/>
            <a:chOff x="5223900" y="218875"/>
            <a:chExt cx="3551375" cy="4706566"/>
          </a:xfrm>
        </p:grpSpPr>
        <p:cxnSp>
          <p:nvCxnSpPr>
            <p:cNvPr id="1622" name="Google Shape;1622;p96"/>
            <p:cNvCxnSpPr>
              <a:stCxn id="1623" idx="2"/>
              <a:endCxn id="1624" idx="0"/>
            </p:cNvCxnSpPr>
            <p:nvPr/>
          </p:nvCxnSpPr>
          <p:spPr>
            <a:xfrm>
              <a:off x="6058650" y="636175"/>
              <a:ext cx="0" cy="24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625" name="Google Shape;1625;p96"/>
            <p:cNvCxnSpPr>
              <a:stCxn id="1624" idx="4"/>
              <a:endCxn id="1626" idx="0"/>
            </p:cNvCxnSpPr>
            <p:nvPr/>
          </p:nvCxnSpPr>
          <p:spPr>
            <a:xfrm>
              <a:off x="6058650" y="1505202"/>
              <a:ext cx="0" cy="2457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627" name="Google Shape;1627;p96"/>
            <p:cNvCxnSpPr>
              <a:stCxn id="1628" idx="4"/>
              <a:endCxn id="1629" idx="0"/>
            </p:cNvCxnSpPr>
            <p:nvPr/>
          </p:nvCxnSpPr>
          <p:spPr>
            <a:xfrm>
              <a:off x="6058650" y="4298252"/>
              <a:ext cx="0" cy="21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630" name="Google Shape;1630;p96"/>
            <p:cNvCxnSpPr>
              <a:stCxn id="1626" idx="2"/>
              <a:endCxn id="1631" idx="0"/>
            </p:cNvCxnSpPr>
            <p:nvPr/>
          </p:nvCxnSpPr>
          <p:spPr>
            <a:xfrm>
              <a:off x="6058650" y="2338119"/>
              <a:ext cx="0" cy="2616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632" name="Google Shape;1632;p96"/>
            <p:cNvCxnSpPr>
              <a:stCxn id="1631" idx="2"/>
              <a:endCxn id="1628" idx="0"/>
            </p:cNvCxnSpPr>
            <p:nvPr/>
          </p:nvCxnSpPr>
          <p:spPr>
            <a:xfrm>
              <a:off x="6058650" y="3435161"/>
              <a:ext cx="0" cy="24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1633" name="Google Shape;1633;p96"/>
            <p:cNvSpPr txBox="1"/>
            <p:nvPr/>
          </p:nvSpPr>
          <p:spPr>
            <a:xfrm>
              <a:off x="6662300" y="2618275"/>
              <a:ext cx="5079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True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34" name="Google Shape;1634;p96"/>
            <p:cNvSpPr txBox="1"/>
            <p:nvPr/>
          </p:nvSpPr>
          <p:spPr>
            <a:xfrm>
              <a:off x="6093977" y="3348668"/>
              <a:ext cx="6633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False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23" name="Google Shape;1623;p96"/>
            <p:cNvSpPr/>
            <p:nvPr/>
          </p:nvSpPr>
          <p:spPr>
            <a:xfrm>
              <a:off x="5223900" y="218875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Start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24" name="Google Shape;1624;p96"/>
            <p:cNvSpPr/>
            <p:nvPr/>
          </p:nvSpPr>
          <p:spPr>
            <a:xfrm>
              <a:off x="5223900" y="88210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Ask user for name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29" name="Google Shape;1629;p96"/>
            <p:cNvSpPr/>
            <p:nvPr/>
          </p:nvSpPr>
          <p:spPr>
            <a:xfrm>
              <a:off x="5223900" y="4508141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End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31" name="Google Shape;1631;p96"/>
            <p:cNvSpPr/>
            <p:nvPr/>
          </p:nvSpPr>
          <p:spPr>
            <a:xfrm>
              <a:off x="5223900" y="2599661"/>
              <a:ext cx="1669500" cy="835500"/>
            </a:xfrm>
            <a:prstGeom prst="diamond">
              <a:avLst/>
            </a:prstGeom>
            <a:solidFill>
              <a:srgbClr val="FFFF00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Is the name "John"?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1635" name="Google Shape;1635;p96"/>
            <p:cNvCxnSpPr>
              <a:stCxn id="1631" idx="3"/>
              <a:endCxn id="1636" idx="5"/>
            </p:cNvCxnSpPr>
            <p:nvPr/>
          </p:nvCxnSpPr>
          <p:spPr>
            <a:xfrm>
              <a:off x="6893400" y="3017411"/>
              <a:ext cx="2904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637" name="Google Shape;1637;p96"/>
            <p:cNvCxnSpPr>
              <a:stCxn id="1636" idx="4"/>
              <a:endCxn id="1628" idx="2"/>
            </p:cNvCxnSpPr>
            <p:nvPr/>
          </p:nvCxnSpPr>
          <p:spPr>
            <a:xfrm rot="5400000">
              <a:off x="7049075" y="3095402"/>
              <a:ext cx="657900" cy="1125000"/>
            </a:xfrm>
            <a:prstGeom prst="bentConnector2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1636" name="Google Shape;1636;p96"/>
            <p:cNvSpPr/>
            <p:nvPr/>
          </p:nvSpPr>
          <p:spPr>
            <a:xfrm>
              <a:off x="7105775" y="27058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"Hey! I’m called John, too!"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28" name="Google Shape;1628;p96"/>
            <p:cNvSpPr/>
            <p:nvPr/>
          </p:nvSpPr>
          <p:spPr>
            <a:xfrm>
              <a:off x="5223900" y="36751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"See ya later!"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26" name="Google Shape;1626;p96"/>
            <p:cNvSpPr/>
            <p:nvPr/>
          </p:nvSpPr>
          <p:spPr>
            <a:xfrm>
              <a:off x="5223900" y="1751019"/>
              <a:ext cx="1669500" cy="5871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Wait 5 seconds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638" name="Google Shape;1638;p96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639" name="Google Shape;1639;p96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640" name="Google Shape;1640;p96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41" name="Google Shape;1641;p96"/>
          <p:cNvSpPr/>
          <p:nvPr/>
        </p:nvSpPr>
        <p:spPr>
          <a:xfrm>
            <a:off x="1046925" y="1137475"/>
            <a:ext cx="3820800" cy="20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In Python, this choice is represented by an </a:t>
            </a:r>
            <a:r>
              <a:rPr lang="en" sz="1800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statement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In this case: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name == </a:t>
            </a:r>
            <a:r>
              <a:rPr lang="en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"John"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  </a:t>
            </a:r>
            <a:r>
              <a:rPr lang="en" sz="18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</a:t>
            </a:r>
            <a:r>
              <a:rPr lang="en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Hey! I’m called</a:t>
            </a:r>
            <a:br>
              <a:rPr lang="en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  John, too!"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800">
              <a:solidFill>
                <a:schemeClr val="dk1"/>
              </a:solidFill>
              <a:highlight>
                <a:srgbClr val="FFFF00"/>
              </a:highlight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5" name="Shape 1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6" name="Google Shape;1646;p97"/>
          <p:cNvSpPr txBox="1"/>
          <p:nvPr>
            <p:ph type="title"/>
          </p:nvPr>
        </p:nvSpPr>
        <p:spPr>
          <a:xfrm>
            <a:off x="311700" y="445025"/>
            <a:ext cx="42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Look at this flowchart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647" name="Google Shape;1647;p97"/>
          <p:cNvGrpSpPr/>
          <p:nvPr/>
        </p:nvGrpSpPr>
        <p:grpSpPr>
          <a:xfrm>
            <a:off x="5223900" y="218875"/>
            <a:ext cx="3551375" cy="4706566"/>
            <a:chOff x="5223900" y="218875"/>
            <a:chExt cx="3551375" cy="4706566"/>
          </a:xfrm>
        </p:grpSpPr>
        <p:cxnSp>
          <p:nvCxnSpPr>
            <p:cNvPr id="1648" name="Google Shape;1648;p97"/>
            <p:cNvCxnSpPr>
              <a:stCxn id="1649" idx="2"/>
              <a:endCxn id="1650" idx="0"/>
            </p:cNvCxnSpPr>
            <p:nvPr/>
          </p:nvCxnSpPr>
          <p:spPr>
            <a:xfrm>
              <a:off x="6058650" y="636175"/>
              <a:ext cx="0" cy="24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651" name="Google Shape;1651;p97"/>
            <p:cNvCxnSpPr>
              <a:stCxn id="1650" idx="4"/>
              <a:endCxn id="1652" idx="0"/>
            </p:cNvCxnSpPr>
            <p:nvPr/>
          </p:nvCxnSpPr>
          <p:spPr>
            <a:xfrm>
              <a:off x="6058650" y="1505202"/>
              <a:ext cx="0" cy="2457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653" name="Google Shape;1653;p97"/>
            <p:cNvCxnSpPr>
              <a:stCxn id="1654" idx="4"/>
              <a:endCxn id="1655" idx="0"/>
            </p:cNvCxnSpPr>
            <p:nvPr/>
          </p:nvCxnSpPr>
          <p:spPr>
            <a:xfrm>
              <a:off x="6058650" y="4298252"/>
              <a:ext cx="0" cy="21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656" name="Google Shape;1656;p97"/>
            <p:cNvCxnSpPr>
              <a:stCxn id="1652" idx="2"/>
              <a:endCxn id="1657" idx="0"/>
            </p:cNvCxnSpPr>
            <p:nvPr/>
          </p:nvCxnSpPr>
          <p:spPr>
            <a:xfrm>
              <a:off x="6058650" y="2338119"/>
              <a:ext cx="0" cy="2616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658" name="Google Shape;1658;p97"/>
            <p:cNvCxnSpPr>
              <a:stCxn id="1657" idx="2"/>
              <a:endCxn id="1654" idx="0"/>
            </p:cNvCxnSpPr>
            <p:nvPr/>
          </p:nvCxnSpPr>
          <p:spPr>
            <a:xfrm>
              <a:off x="6058650" y="3435161"/>
              <a:ext cx="0" cy="24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1659" name="Google Shape;1659;p97"/>
            <p:cNvSpPr txBox="1"/>
            <p:nvPr/>
          </p:nvSpPr>
          <p:spPr>
            <a:xfrm>
              <a:off x="6662300" y="2618275"/>
              <a:ext cx="5079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True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60" name="Google Shape;1660;p97"/>
            <p:cNvSpPr txBox="1"/>
            <p:nvPr/>
          </p:nvSpPr>
          <p:spPr>
            <a:xfrm>
              <a:off x="6093977" y="3348668"/>
              <a:ext cx="6633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False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49" name="Google Shape;1649;p97"/>
            <p:cNvSpPr/>
            <p:nvPr/>
          </p:nvSpPr>
          <p:spPr>
            <a:xfrm>
              <a:off x="5223900" y="218875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Start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50" name="Google Shape;1650;p97"/>
            <p:cNvSpPr/>
            <p:nvPr/>
          </p:nvSpPr>
          <p:spPr>
            <a:xfrm>
              <a:off x="5223900" y="88210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Ask user for name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55" name="Google Shape;1655;p97"/>
            <p:cNvSpPr/>
            <p:nvPr/>
          </p:nvSpPr>
          <p:spPr>
            <a:xfrm>
              <a:off x="5223900" y="4508141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End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57" name="Google Shape;1657;p97"/>
            <p:cNvSpPr/>
            <p:nvPr/>
          </p:nvSpPr>
          <p:spPr>
            <a:xfrm>
              <a:off x="5223900" y="2599661"/>
              <a:ext cx="1669500" cy="835500"/>
            </a:xfrm>
            <a:prstGeom prst="diamond">
              <a:avLst/>
            </a:prstGeom>
            <a:solidFill>
              <a:srgbClr val="FFFF00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Is the name "John"?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1661" name="Google Shape;1661;p97"/>
            <p:cNvCxnSpPr>
              <a:stCxn id="1657" idx="3"/>
              <a:endCxn id="1662" idx="5"/>
            </p:cNvCxnSpPr>
            <p:nvPr/>
          </p:nvCxnSpPr>
          <p:spPr>
            <a:xfrm>
              <a:off x="6893400" y="3017411"/>
              <a:ext cx="2904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663" name="Google Shape;1663;p97"/>
            <p:cNvCxnSpPr>
              <a:stCxn id="1662" idx="4"/>
              <a:endCxn id="1654" idx="2"/>
            </p:cNvCxnSpPr>
            <p:nvPr/>
          </p:nvCxnSpPr>
          <p:spPr>
            <a:xfrm rot="5400000">
              <a:off x="7049075" y="3095402"/>
              <a:ext cx="657900" cy="1125000"/>
            </a:xfrm>
            <a:prstGeom prst="bentConnector2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1662" name="Google Shape;1662;p97"/>
            <p:cNvSpPr/>
            <p:nvPr/>
          </p:nvSpPr>
          <p:spPr>
            <a:xfrm>
              <a:off x="7105775" y="27058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"Hey! I’m called John, too!"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54" name="Google Shape;1654;p97"/>
            <p:cNvSpPr/>
            <p:nvPr/>
          </p:nvSpPr>
          <p:spPr>
            <a:xfrm>
              <a:off x="5223900" y="36751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"See ya later!"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52" name="Google Shape;1652;p97"/>
            <p:cNvSpPr/>
            <p:nvPr/>
          </p:nvSpPr>
          <p:spPr>
            <a:xfrm>
              <a:off x="5223900" y="1751019"/>
              <a:ext cx="1669500" cy="5871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Wait 5 seconds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664" name="Google Shape;1664;p97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665" name="Google Shape;1665;p97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666" name="Google Shape;1666;p97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67" name="Google Shape;1667;p97"/>
          <p:cNvSpPr/>
          <p:nvPr/>
        </p:nvSpPr>
        <p:spPr>
          <a:xfrm>
            <a:off x="1046925" y="1137475"/>
            <a:ext cx="3820800" cy="20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In Python, this choice is represented by an </a:t>
            </a:r>
            <a:r>
              <a:rPr lang="en" sz="1800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statement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In this case: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name == </a:t>
            </a:r>
            <a:r>
              <a:rPr lang="en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"John"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  </a:t>
            </a:r>
            <a:r>
              <a:rPr lang="en" sz="1800">
                <a:solidFill>
                  <a:srgbClr val="9900FF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800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>
                <a:solidFill>
                  <a:srgbClr val="98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"</a:t>
            </a:r>
            <a:r>
              <a:rPr lang="en" sz="1800">
                <a:solidFill>
                  <a:srgbClr val="98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Hey! I’m called</a:t>
            </a:r>
            <a:br>
              <a:rPr lang="en" sz="1800">
                <a:solidFill>
                  <a:srgbClr val="98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  </a:t>
            </a:r>
            <a:r>
              <a:rPr lang="en" sz="1800">
                <a:solidFill>
                  <a:srgbClr val="98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John, too!"</a:t>
            </a:r>
            <a:r>
              <a:rPr lang="en" sz="1800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800">
              <a:solidFill>
                <a:schemeClr val="dk1"/>
              </a:solidFill>
              <a:highlight>
                <a:srgbClr val="FFFF00"/>
              </a:highlight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1668" name="Google Shape;1668;p97"/>
          <p:cNvCxnSpPr/>
          <p:nvPr/>
        </p:nvCxnSpPr>
        <p:spPr>
          <a:xfrm flipH="1" rot="10800000">
            <a:off x="1850950" y="3301350"/>
            <a:ext cx="169200" cy="694200"/>
          </a:xfrm>
          <a:prstGeom prst="straightConnector1">
            <a:avLst/>
          </a:prstGeom>
          <a:noFill/>
          <a:ln cap="flat" cmpd="sng" w="19050">
            <a:solidFill>
              <a:srgbClr val="25326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69" name="Google Shape;1669;p97"/>
          <p:cNvCxnSpPr/>
          <p:nvPr/>
        </p:nvCxnSpPr>
        <p:spPr>
          <a:xfrm flipH="1" rot="10800000">
            <a:off x="1850950" y="3301350"/>
            <a:ext cx="169200" cy="694200"/>
          </a:xfrm>
          <a:prstGeom prst="straightConnector1">
            <a:avLst/>
          </a:prstGeom>
          <a:noFill/>
          <a:ln cap="flat" cmpd="sng" w="19050">
            <a:solidFill>
              <a:srgbClr val="E9376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670" name="Google Shape;1670;p97"/>
          <p:cNvSpPr/>
          <p:nvPr/>
        </p:nvSpPr>
        <p:spPr>
          <a:xfrm>
            <a:off x="727575" y="4004450"/>
            <a:ext cx="3824400" cy="921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9050">
            <a:solidFill>
              <a:srgbClr val="E9376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Now, if the answer to the question is </a:t>
            </a:r>
            <a:r>
              <a:rPr b="1"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True</a:t>
            </a: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, Python will run any code that is </a:t>
            </a:r>
            <a:r>
              <a:rPr lang="en">
                <a:solidFill>
                  <a:schemeClr val="dk1"/>
                </a:solidFill>
                <a:highlight>
                  <a:srgbClr val="FFFF00"/>
                </a:highlight>
                <a:latin typeface="Roboto"/>
                <a:ea typeface="Roboto"/>
                <a:cs typeface="Roboto"/>
                <a:sym typeface="Roboto"/>
              </a:rPr>
              <a:t>underneath</a:t>
            </a: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and indented below the </a:t>
            </a:r>
            <a:r>
              <a:rPr b="1"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statement.</a:t>
            </a:r>
            <a:endParaRPr b="1"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4" name="Shape 1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5" name="Google Shape;1675;p98"/>
          <p:cNvSpPr/>
          <p:nvPr/>
        </p:nvSpPr>
        <p:spPr>
          <a:xfrm>
            <a:off x="1046925" y="1137475"/>
            <a:ext cx="3820800" cy="20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In Python, this choice is represented by an </a:t>
            </a:r>
            <a:r>
              <a:rPr lang="en" sz="1800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statement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In this case: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name == </a:t>
            </a:r>
            <a:r>
              <a:rPr lang="en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"John"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  </a:t>
            </a:r>
            <a:r>
              <a:rPr lang="en" sz="1800">
                <a:solidFill>
                  <a:srgbClr val="9900FF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800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>
                <a:solidFill>
                  <a:srgbClr val="98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"</a:t>
            </a:r>
            <a:r>
              <a:rPr lang="en" sz="1800">
                <a:solidFill>
                  <a:srgbClr val="98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Hey! I’m called</a:t>
            </a:r>
            <a:br>
              <a:rPr lang="en" sz="1800">
                <a:solidFill>
                  <a:srgbClr val="98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  </a:t>
            </a:r>
            <a:r>
              <a:rPr lang="en" sz="1800">
                <a:solidFill>
                  <a:srgbClr val="98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John, too!"</a:t>
            </a:r>
            <a:r>
              <a:rPr lang="en" sz="1800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800">
              <a:solidFill>
                <a:schemeClr val="dk1"/>
              </a:solidFill>
              <a:highlight>
                <a:srgbClr val="FFFF00"/>
              </a:highlight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676" name="Google Shape;1676;p98"/>
          <p:cNvSpPr txBox="1"/>
          <p:nvPr>
            <p:ph type="title"/>
          </p:nvPr>
        </p:nvSpPr>
        <p:spPr>
          <a:xfrm>
            <a:off x="311700" y="445025"/>
            <a:ext cx="42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Look at this flowchart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677" name="Google Shape;1677;p98"/>
          <p:cNvGrpSpPr/>
          <p:nvPr/>
        </p:nvGrpSpPr>
        <p:grpSpPr>
          <a:xfrm>
            <a:off x="5223900" y="218875"/>
            <a:ext cx="3551375" cy="4706566"/>
            <a:chOff x="5223900" y="218875"/>
            <a:chExt cx="3551375" cy="4706566"/>
          </a:xfrm>
        </p:grpSpPr>
        <p:cxnSp>
          <p:nvCxnSpPr>
            <p:cNvPr id="1678" name="Google Shape;1678;p98"/>
            <p:cNvCxnSpPr>
              <a:stCxn id="1679" idx="2"/>
              <a:endCxn id="1680" idx="0"/>
            </p:cNvCxnSpPr>
            <p:nvPr/>
          </p:nvCxnSpPr>
          <p:spPr>
            <a:xfrm>
              <a:off x="6058650" y="636175"/>
              <a:ext cx="0" cy="24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681" name="Google Shape;1681;p98"/>
            <p:cNvCxnSpPr>
              <a:stCxn id="1680" idx="4"/>
              <a:endCxn id="1682" idx="0"/>
            </p:cNvCxnSpPr>
            <p:nvPr/>
          </p:nvCxnSpPr>
          <p:spPr>
            <a:xfrm>
              <a:off x="6058650" y="1505202"/>
              <a:ext cx="0" cy="2457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683" name="Google Shape;1683;p98"/>
            <p:cNvCxnSpPr>
              <a:stCxn id="1684" idx="4"/>
              <a:endCxn id="1685" idx="0"/>
            </p:cNvCxnSpPr>
            <p:nvPr/>
          </p:nvCxnSpPr>
          <p:spPr>
            <a:xfrm>
              <a:off x="6058650" y="4298252"/>
              <a:ext cx="0" cy="21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686" name="Google Shape;1686;p98"/>
            <p:cNvCxnSpPr>
              <a:stCxn id="1682" idx="2"/>
              <a:endCxn id="1687" idx="0"/>
            </p:cNvCxnSpPr>
            <p:nvPr/>
          </p:nvCxnSpPr>
          <p:spPr>
            <a:xfrm>
              <a:off x="6058650" y="2338119"/>
              <a:ext cx="0" cy="2616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688" name="Google Shape;1688;p98"/>
            <p:cNvCxnSpPr>
              <a:stCxn id="1687" idx="2"/>
              <a:endCxn id="1684" idx="0"/>
            </p:cNvCxnSpPr>
            <p:nvPr/>
          </p:nvCxnSpPr>
          <p:spPr>
            <a:xfrm>
              <a:off x="6058650" y="3435161"/>
              <a:ext cx="0" cy="24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1689" name="Google Shape;1689;p98"/>
            <p:cNvSpPr txBox="1"/>
            <p:nvPr/>
          </p:nvSpPr>
          <p:spPr>
            <a:xfrm>
              <a:off x="6662300" y="2618275"/>
              <a:ext cx="5079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True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90" name="Google Shape;1690;p98"/>
            <p:cNvSpPr txBox="1"/>
            <p:nvPr/>
          </p:nvSpPr>
          <p:spPr>
            <a:xfrm>
              <a:off x="6093977" y="3348668"/>
              <a:ext cx="6633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False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79" name="Google Shape;1679;p98"/>
            <p:cNvSpPr/>
            <p:nvPr/>
          </p:nvSpPr>
          <p:spPr>
            <a:xfrm>
              <a:off x="5223900" y="218875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Start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80" name="Google Shape;1680;p98"/>
            <p:cNvSpPr/>
            <p:nvPr/>
          </p:nvSpPr>
          <p:spPr>
            <a:xfrm>
              <a:off x="5223900" y="88210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Ask user for name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85" name="Google Shape;1685;p98"/>
            <p:cNvSpPr/>
            <p:nvPr/>
          </p:nvSpPr>
          <p:spPr>
            <a:xfrm>
              <a:off x="5223900" y="4508141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End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87" name="Google Shape;1687;p98"/>
            <p:cNvSpPr/>
            <p:nvPr/>
          </p:nvSpPr>
          <p:spPr>
            <a:xfrm>
              <a:off x="5223900" y="2599661"/>
              <a:ext cx="1669500" cy="835500"/>
            </a:xfrm>
            <a:prstGeom prst="diamond">
              <a:avLst/>
            </a:prstGeom>
            <a:solidFill>
              <a:srgbClr val="FFFF00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Is the name "John"?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1691" name="Google Shape;1691;p98"/>
            <p:cNvCxnSpPr>
              <a:stCxn id="1687" idx="3"/>
              <a:endCxn id="1692" idx="5"/>
            </p:cNvCxnSpPr>
            <p:nvPr/>
          </p:nvCxnSpPr>
          <p:spPr>
            <a:xfrm>
              <a:off x="6893400" y="3017411"/>
              <a:ext cx="2904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693" name="Google Shape;1693;p98"/>
            <p:cNvCxnSpPr>
              <a:stCxn id="1692" idx="4"/>
              <a:endCxn id="1684" idx="2"/>
            </p:cNvCxnSpPr>
            <p:nvPr/>
          </p:nvCxnSpPr>
          <p:spPr>
            <a:xfrm rot="5400000">
              <a:off x="7049075" y="3095402"/>
              <a:ext cx="657900" cy="1125000"/>
            </a:xfrm>
            <a:prstGeom prst="bentConnector2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1692" name="Google Shape;1692;p98"/>
            <p:cNvSpPr/>
            <p:nvPr/>
          </p:nvSpPr>
          <p:spPr>
            <a:xfrm>
              <a:off x="7105775" y="27058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"Hey! I’m called John, too!"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84" name="Google Shape;1684;p98"/>
            <p:cNvSpPr/>
            <p:nvPr/>
          </p:nvSpPr>
          <p:spPr>
            <a:xfrm>
              <a:off x="5223900" y="36751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"See ya later!"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82" name="Google Shape;1682;p98"/>
            <p:cNvSpPr/>
            <p:nvPr/>
          </p:nvSpPr>
          <p:spPr>
            <a:xfrm>
              <a:off x="5223900" y="1751019"/>
              <a:ext cx="1669500" cy="5871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Wait 5 seconds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694" name="Google Shape;1694;p98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695" name="Google Shape;1695;p98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696" name="Google Shape;1696;p98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97" name="Google Shape;1697;p98"/>
          <p:cNvSpPr/>
          <p:nvPr/>
        </p:nvSpPr>
        <p:spPr>
          <a:xfrm>
            <a:off x="1139050" y="2629550"/>
            <a:ext cx="267000" cy="267000"/>
          </a:xfrm>
          <a:prstGeom prst="rect">
            <a:avLst/>
          </a:prstGeom>
          <a:noFill/>
          <a:ln cap="flat" cmpd="sng" w="28575">
            <a:solidFill>
              <a:srgbClr val="E9376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698" name="Google Shape;1698;p98"/>
          <p:cNvCxnSpPr/>
          <p:nvPr/>
        </p:nvCxnSpPr>
        <p:spPr>
          <a:xfrm flipH="1" rot="10800000">
            <a:off x="1850950" y="3301350"/>
            <a:ext cx="169200" cy="694200"/>
          </a:xfrm>
          <a:prstGeom prst="straightConnector1">
            <a:avLst/>
          </a:prstGeom>
          <a:noFill/>
          <a:ln cap="flat" cmpd="sng" w="19050">
            <a:solidFill>
              <a:srgbClr val="25326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99" name="Google Shape;1699;p98"/>
          <p:cNvCxnSpPr/>
          <p:nvPr/>
        </p:nvCxnSpPr>
        <p:spPr>
          <a:xfrm flipH="1" rot="10800000">
            <a:off x="1850950" y="3301350"/>
            <a:ext cx="169200" cy="694200"/>
          </a:xfrm>
          <a:prstGeom prst="straightConnector1">
            <a:avLst/>
          </a:prstGeom>
          <a:noFill/>
          <a:ln cap="flat" cmpd="sng" w="19050">
            <a:solidFill>
              <a:srgbClr val="E9376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700" name="Google Shape;1700;p98"/>
          <p:cNvSpPr/>
          <p:nvPr/>
        </p:nvSpPr>
        <p:spPr>
          <a:xfrm>
            <a:off x="727575" y="4004450"/>
            <a:ext cx="3824400" cy="921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9050">
            <a:solidFill>
              <a:srgbClr val="E9376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Now, if the answer to the question is </a:t>
            </a:r>
            <a:r>
              <a:rPr b="1"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True</a:t>
            </a: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, Python will run any code that is </a:t>
            </a:r>
            <a:r>
              <a:rPr lang="en">
                <a:solidFill>
                  <a:schemeClr val="dk1"/>
                </a:solidFill>
                <a:highlight>
                  <a:srgbClr val="EEFF41"/>
                </a:highlight>
                <a:latin typeface="Roboto"/>
                <a:ea typeface="Roboto"/>
                <a:cs typeface="Roboto"/>
                <a:sym typeface="Roboto"/>
              </a:rPr>
              <a:t>underneath</a:t>
            </a: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and </a:t>
            </a:r>
            <a:r>
              <a:rPr lang="en">
                <a:solidFill>
                  <a:schemeClr val="lt1"/>
                </a:solidFill>
                <a:highlight>
                  <a:srgbClr val="E93761"/>
                </a:highlight>
                <a:latin typeface="Roboto"/>
                <a:ea typeface="Roboto"/>
                <a:cs typeface="Roboto"/>
                <a:sym typeface="Roboto"/>
              </a:rPr>
              <a:t>indented</a:t>
            </a: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below the </a:t>
            </a:r>
            <a:r>
              <a:rPr b="1"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statement.</a:t>
            </a:r>
            <a:endParaRPr b="1"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4" name="Shape 1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5" name="Google Shape;1705;p99"/>
          <p:cNvSpPr/>
          <p:nvPr/>
        </p:nvSpPr>
        <p:spPr>
          <a:xfrm>
            <a:off x="1046925" y="1137475"/>
            <a:ext cx="3820800" cy="20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In Python, this choice is represented by an </a:t>
            </a:r>
            <a:r>
              <a:rPr lang="en" sz="1800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statement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In this case: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name == </a:t>
            </a:r>
            <a:r>
              <a:rPr lang="en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"John"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  </a:t>
            </a:r>
            <a:r>
              <a:rPr lang="en" sz="1800">
                <a:solidFill>
                  <a:srgbClr val="9900FF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800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>
                <a:solidFill>
                  <a:srgbClr val="98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"</a:t>
            </a:r>
            <a:r>
              <a:rPr lang="en" sz="1800">
                <a:solidFill>
                  <a:srgbClr val="98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Hey! I’m called</a:t>
            </a:r>
            <a:br>
              <a:rPr lang="en" sz="1800">
                <a:solidFill>
                  <a:srgbClr val="98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  </a:t>
            </a:r>
            <a:r>
              <a:rPr lang="en" sz="1800">
                <a:solidFill>
                  <a:srgbClr val="98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John, too!"</a:t>
            </a:r>
            <a:r>
              <a:rPr lang="en" sz="1800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800">
              <a:solidFill>
                <a:schemeClr val="dk1"/>
              </a:solidFill>
              <a:highlight>
                <a:srgbClr val="FFFF00"/>
              </a:highlight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706" name="Google Shape;1706;p99"/>
          <p:cNvSpPr txBox="1"/>
          <p:nvPr>
            <p:ph type="title"/>
          </p:nvPr>
        </p:nvSpPr>
        <p:spPr>
          <a:xfrm>
            <a:off x="311700" y="445025"/>
            <a:ext cx="42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Look at this flowchart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7" name="Google Shape;1707;p99"/>
          <p:cNvSpPr/>
          <p:nvPr/>
        </p:nvSpPr>
        <p:spPr>
          <a:xfrm>
            <a:off x="727575" y="3995550"/>
            <a:ext cx="3824400" cy="930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9050">
            <a:solidFill>
              <a:srgbClr val="E9376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To indent, press the </a:t>
            </a:r>
            <a:r>
              <a:rPr b="1"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[TAB]</a:t>
            </a: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key (               ).</a:t>
            </a:r>
            <a:endParaRPr b="1">
              <a:latin typeface="Roboto Mono"/>
              <a:ea typeface="Roboto Mono"/>
              <a:cs typeface="Roboto Mono"/>
              <a:sym typeface="Roboto Mono"/>
            </a:endParaRPr>
          </a:p>
        </p:txBody>
      </p:sp>
      <p:pic>
        <p:nvPicPr>
          <p:cNvPr id="1708" name="Google Shape;1708;p99"/>
          <p:cNvPicPr preferRelativeResize="0"/>
          <p:nvPr/>
        </p:nvPicPr>
        <p:blipFill rotWithShape="1">
          <a:blip r:embed="rId3">
            <a:alphaModFix/>
          </a:blip>
          <a:srcRect b="21777" l="15617" r="13940" t="19851"/>
          <a:stretch/>
        </p:blipFill>
        <p:spPr>
          <a:xfrm>
            <a:off x="3545425" y="4244724"/>
            <a:ext cx="614400" cy="4053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09" name="Google Shape;1709;p99"/>
          <p:cNvGrpSpPr/>
          <p:nvPr/>
        </p:nvGrpSpPr>
        <p:grpSpPr>
          <a:xfrm>
            <a:off x="5223900" y="218875"/>
            <a:ext cx="3551375" cy="4706566"/>
            <a:chOff x="5223900" y="218875"/>
            <a:chExt cx="3551375" cy="4706566"/>
          </a:xfrm>
        </p:grpSpPr>
        <p:cxnSp>
          <p:nvCxnSpPr>
            <p:cNvPr id="1710" name="Google Shape;1710;p99"/>
            <p:cNvCxnSpPr>
              <a:stCxn id="1711" idx="2"/>
              <a:endCxn id="1712" idx="0"/>
            </p:cNvCxnSpPr>
            <p:nvPr/>
          </p:nvCxnSpPr>
          <p:spPr>
            <a:xfrm>
              <a:off x="6058650" y="636175"/>
              <a:ext cx="0" cy="24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713" name="Google Shape;1713;p99"/>
            <p:cNvCxnSpPr>
              <a:stCxn id="1712" idx="4"/>
              <a:endCxn id="1714" idx="0"/>
            </p:cNvCxnSpPr>
            <p:nvPr/>
          </p:nvCxnSpPr>
          <p:spPr>
            <a:xfrm>
              <a:off x="6058650" y="1505202"/>
              <a:ext cx="0" cy="2457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715" name="Google Shape;1715;p99"/>
            <p:cNvCxnSpPr>
              <a:stCxn id="1716" idx="4"/>
              <a:endCxn id="1717" idx="0"/>
            </p:cNvCxnSpPr>
            <p:nvPr/>
          </p:nvCxnSpPr>
          <p:spPr>
            <a:xfrm>
              <a:off x="6058650" y="4298252"/>
              <a:ext cx="0" cy="21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718" name="Google Shape;1718;p99"/>
            <p:cNvCxnSpPr>
              <a:stCxn id="1714" idx="2"/>
              <a:endCxn id="1719" idx="0"/>
            </p:cNvCxnSpPr>
            <p:nvPr/>
          </p:nvCxnSpPr>
          <p:spPr>
            <a:xfrm>
              <a:off x="6058650" y="2338119"/>
              <a:ext cx="0" cy="2616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720" name="Google Shape;1720;p99"/>
            <p:cNvCxnSpPr>
              <a:stCxn id="1719" idx="2"/>
              <a:endCxn id="1716" idx="0"/>
            </p:cNvCxnSpPr>
            <p:nvPr/>
          </p:nvCxnSpPr>
          <p:spPr>
            <a:xfrm>
              <a:off x="6058650" y="3435161"/>
              <a:ext cx="0" cy="24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1721" name="Google Shape;1721;p99"/>
            <p:cNvSpPr txBox="1"/>
            <p:nvPr/>
          </p:nvSpPr>
          <p:spPr>
            <a:xfrm>
              <a:off x="6662300" y="2618275"/>
              <a:ext cx="5079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True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22" name="Google Shape;1722;p99"/>
            <p:cNvSpPr txBox="1"/>
            <p:nvPr/>
          </p:nvSpPr>
          <p:spPr>
            <a:xfrm>
              <a:off x="6093977" y="3348668"/>
              <a:ext cx="6633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False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11" name="Google Shape;1711;p99"/>
            <p:cNvSpPr/>
            <p:nvPr/>
          </p:nvSpPr>
          <p:spPr>
            <a:xfrm>
              <a:off x="5223900" y="218875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Start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12" name="Google Shape;1712;p99"/>
            <p:cNvSpPr/>
            <p:nvPr/>
          </p:nvSpPr>
          <p:spPr>
            <a:xfrm>
              <a:off x="5223900" y="88210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Ask user for name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17" name="Google Shape;1717;p99"/>
            <p:cNvSpPr/>
            <p:nvPr/>
          </p:nvSpPr>
          <p:spPr>
            <a:xfrm>
              <a:off x="5223900" y="4508141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End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19" name="Google Shape;1719;p99"/>
            <p:cNvSpPr/>
            <p:nvPr/>
          </p:nvSpPr>
          <p:spPr>
            <a:xfrm>
              <a:off x="5223900" y="2599661"/>
              <a:ext cx="1669500" cy="835500"/>
            </a:xfrm>
            <a:prstGeom prst="diamond">
              <a:avLst/>
            </a:prstGeom>
            <a:solidFill>
              <a:srgbClr val="FFFF00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Is the name "John"?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1723" name="Google Shape;1723;p99"/>
            <p:cNvCxnSpPr>
              <a:stCxn id="1719" idx="3"/>
              <a:endCxn id="1724" idx="5"/>
            </p:cNvCxnSpPr>
            <p:nvPr/>
          </p:nvCxnSpPr>
          <p:spPr>
            <a:xfrm>
              <a:off x="6893400" y="3017411"/>
              <a:ext cx="2904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725" name="Google Shape;1725;p99"/>
            <p:cNvCxnSpPr>
              <a:stCxn id="1724" idx="4"/>
              <a:endCxn id="1716" idx="2"/>
            </p:cNvCxnSpPr>
            <p:nvPr/>
          </p:nvCxnSpPr>
          <p:spPr>
            <a:xfrm rot="5400000">
              <a:off x="7049075" y="3095402"/>
              <a:ext cx="657900" cy="1125000"/>
            </a:xfrm>
            <a:prstGeom prst="bentConnector2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1724" name="Google Shape;1724;p99"/>
            <p:cNvSpPr/>
            <p:nvPr/>
          </p:nvSpPr>
          <p:spPr>
            <a:xfrm>
              <a:off x="7105775" y="27058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"Hey! I’m called John, too!"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16" name="Google Shape;1716;p99"/>
            <p:cNvSpPr/>
            <p:nvPr/>
          </p:nvSpPr>
          <p:spPr>
            <a:xfrm>
              <a:off x="5223900" y="36751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"See ya later!"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14" name="Google Shape;1714;p99"/>
            <p:cNvSpPr/>
            <p:nvPr/>
          </p:nvSpPr>
          <p:spPr>
            <a:xfrm>
              <a:off x="5223900" y="1751019"/>
              <a:ext cx="1669500" cy="5871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Wait 5 seconds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726" name="Google Shape;1726;p99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727" name="Google Shape;1727;p99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728" name="Google Shape;1728;p99"/>
            <p:cNvPicPr preferRelativeResize="0"/>
            <p:nvPr/>
          </p:nvPicPr>
          <p:blipFill rotWithShape="1">
            <a:blip r:embed="rId4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29" name="Google Shape;1729;p99"/>
          <p:cNvSpPr/>
          <p:nvPr/>
        </p:nvSpPr>
        <p:spPr>
          <a:xfrm>
            <a:off x="1139050" y="2629550"/>
            <a:ext cx="267000" cy="267000"/>
          </a:xfrm>
          <a:prstGeom prst="rect">
            <a:avLst/>
          </a:prstGeom>
          <a:noFill/>
          <a:ln cap="flat" cmpd="sng" w="28575">
            <a:solidFill>
              <a:srgbClr val="E9376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730" name="Google Shape;1730;p99"/>
          <p:cNvCxnSpPr/>
          <p:nvPr/>
        </p:nvCxnSpPr>
        <p:spPr>
          <a:xfrm flipH="1" rot="10800000">
            <a:off x="1850950" y="3301350"/>
            <a:ext cx="169200" cy="694200"/>
          </a:xfrm>
          <a:prstGeom prst="straightConnector1">
            <a:avLst/>
          </a:prstGeom>
          <a:noFill/>
          <a:ln cap="flat" cmpd="sng" w="19050">
            <a:solidFill>
              <a:srgbClr val="E93761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4" name="Shape 1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5" name="Google Shape;1735;p100"/>
          <p:cNvSpPr/>
          <p:nvPr/>
        </p:nvSpPr>
        <p:spPr>
          <a:xfrm>
            <a:off x="1046925" y="1137475"/>
            <a:ext cx="3820800" cy="20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In Python, this choice is represented by an </a:t>
            </a:r>
            <a:r>
              <a:rPr lang="en" sz="1800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statement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In this case: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name == </a:t>
            </a:r>
            <a:r>
              <a:rPr lang="en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"John"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 </a:t>
            </a:r>
            <a:r>
              <a:rPr lang="en" sz="1800">
                <a:solidFill>
                  <a:srgbClr val="9900FF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800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>
                <a:solidFill>
                  <a:srgbClr val="98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"</a:t>
            </a:r>
            <a:r>
              <a:rPr lang="en" sz="1800">
                <a:solidFill>
                  <a:srgbClr val="98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Hey! I’m called</a:t>
            </a:r>
            <a:br>
              <a:rPr lang="en" sz="1800">
                <a:solidFill>
                  <a:srgbClr val="98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  </a:t>
            </a:r>
            <a:r>
              <a:rPr lang="en" sz="1800">
                <a:solidFill>
                  <a:srgbClr val="98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John, too!"</a:t>
            </a:r>
            <a:r>
              <a:rPr lang="en" sz="1800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)</a:t>
            </a:r>
            <a:br>
              <a:rPr lang="en" sz="1800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 </a:t>
            </a:r>
            <a:r>
              <a:rPr lang="en" sz="1800">
                <a:solidFill>
                  <a:srgbClr val="9900FF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800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>
                <a:solidFill>
                  <a:srgbClr val="98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"Let’s be twins!"</a:t>
            </a:r>
            <a:r>
              <a:rPr lang="en" sz="1800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800">
              <a:solidFill>
                <a:schemeClr val="dk1"/>
              </a:solidFill>
              <a:highlight>
                <a:srgbClr val="FFFF00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  </a:t>
            </a:r>
            <a:endParaRPr sz="1800">
              <a:solidFill>
                <a:schemeClr val="dk1"/>
              </a:solidFill>
              <a:highlight>
                <a:srgbClr val="FFFF00"/>
              </a:highlight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736" name="Google Shape;1736;p100"/>
          <p:cNvSpPr txBox="1"/>
          <p:nvPr>
            <p:ph type="title"/>
          </p:nvPr>
        </p:nvSpPr>
        <p:spPr>
          <a:xfrm>
            <a:off x="311700" y="445025"/>
            <a:ext cx="42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Look at this flowchart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737" name="Google Shape;1737;p100"/>
          <p:cNvGrpSpPr/>
          <p:nvPr/>
        </p:nvGrpSpPr>
        <p:grpSpPr>
          <a:xfrm>
            <a:off x="5223900" y="218875"/>
            <a:ext cx="3551375" cy="4706566"/>
            <a:chOff x="5223900" y="218875"/>
            <a:chExt cx="3551375" cy="4706566"/>
          </a:xfrm>
        </p:grpSpPr>
        <p:cxnSp>
          <p:nvCxnSpPr>
            <p:cNvPr id="1738" name="Google Shape;1738;p100"/>
            <p:cNvCxnSpPr>
              <a:stCxn id="1739" idx="2"/>
              <a:endCxn id="1740" idx="0"/>
            </p:cNvCxnSpPr>
            <p:nvPr/>
          </p:nvCxnSpPr>
          <p:spPr>
            <a:xfrm>
              <a:off x="6058650" y="636175"/>
              <a:ext cx="0" cy="24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741" name="Google Shape;1741;p100"/>
            <p:cNvCxnSpPr>
              <a:stCxn id="1740" idx="4"/>
              <a:endCxn id="1742" idx="0"/>
            </p:cNvCxnSpPr>
            <p:nvPr/>
          </p:nvCxnSpPr>
          <p:spPr>
            <a:xfrm>
              <a:off x="6058650" y="1505202"/>
              <a:ext cx="0" cy="2457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743" name="Google Shape;1743;p100"/>
            <p:cNvCxnSpPr>
              <a:stCxn id="1744" idx="4"/>
              <a:endCxn id="1745" idx="0"/>
            </p:cNvCxnSpPr>
            <p:nvPr/>
          </p:nvCxnSpPr>
          <p:spPr>
            <a:xfrm>
              <a:off x="6058650" y="4298252"/>
              <a:ext cx="0" cy="21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746" name="Google Shape;1746;p100"/>
            <p:cNvCxnSpPr>
              <a:stCxn id="1742" idx="2"/>
              <a:endCxn id="1747" idx="0"/>
            </p:cNvCxnSpPr>
            <p:nvPr/>
          </p:nvCxnSpPr>
          <p:spPr>
            <a:xfrm>
              <a:off x="6058650" y="2338119"/>
              <a:ext cx="0" cy="2616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748" name="Google Shape;1748;p100"/>
            <p:cNvCxnSpPr>
              <a:stCxn id="1747" idx="2"/>
              <a:endCxn id="1744" idx="0"/>
            </p:cNvCxnSpPr>
            <p:nvPr/>
          </p:nvCxnSpPr>
          <p:spPr>
            <a:xfrm>
              <a:off x="6058650" y="3435161"/>
              <a:ext cx="0" cy="24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1749" name="Google Shape;1749;p100"/>
            <p:cNvSpPr txBox="1"/>
            <p:nvPr/>
          </p:nvSpPr>
          <p:spPr>
            <a:xfrm>
              <a:off x="6662300" y="2618275"/>
              <a:ext cx="5079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True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50" name="Google Shape;1750;p100"/>
            <p:cNvSpPr txBox="1"/>
            <p:nvPr/>
          </p:nvSpPr>
          <p:spPr>
            <a:xfrm>
              <a:off x="6093977" y="3348668"/>
              <a:ext cx="6633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False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39" name="Google Shape;1739;p100"/>
            <p:cNvSpPr/>
            <p:nvPr/>
          </p:nvSpPr>
          <p:spPr>
            <a:xfrm>
              <a:off x="5223900" y="218875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Start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40" name="Google Shape;1740;p100"/>
            <p:cNvSpPr/>
            <p:nvPr/>
          </p:nvSpPr>
          <p:spPr>
            <a:xfrm>
              <a:off x="5223900" y="88210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Ask user for name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45" name="Google Shape;1745;p100"/>
            <p:cNvSpPr/>
            <p:nvPr/>
          </p:nvSpPr>
          <p:spPr>
            <a:xfrm>
              <a:off x="5223900" y="4508141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End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47" name="Google Shape;1747;p100"/>
            <p:cNvSpPr/>
            <p:nvPr/>
          </p:nvSpPr>
          <p:spPr>
            <a:xfrm>
              <a:off x="5223900" y="2599661"/>
              <a:ext cx="1669500" cy="835500"/>
            </a:xfrm>
            <a:prstGeom prst="diamond">
              <a:avLst/>
            </a:prstGeom>
            <a:solidFill>
              <a:srgbClr val="FFFF00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Is the name "John"?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1751" name="Google Shape;1751;p100"/>
            <p:cNvCxnSpPr>
              <a:stCxn id="1747" idx="3"/>
              <a:endCxn id="1752" idx="5"/>
            </p:cNvCxnSpPr>
            <p:nvPr/>
          </p:nvCxnSpPr>
          <p:spPr>
            <a:xfrm>
              <a:off x="6893400" y="3017411"/>
              <a:ext cx="2904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753" name="Google Shape;1753;p100"/>
            <p:cNvCxnSpPr>
              <a:stCxn id="1752" idx="4"/>
              <a:endCxn id="1744" idx="2"/>
            </p:cNvCxnSpPr>
            <p:nvPr/>
          </p:nvCxnSpPr>
          <p:spPr>
            <a:xfrm rot="5400000">
              <a:off x="7049075" y="3095402"/>
              <a:ext cx="657900" cy="1125000"/>
            </a:xfrm>
            <a:prstGeom prst="bentConnector2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1752" name="Google Shape;1752;p100"/>
            <p:cNvSpPr/>
            <p:nvPr/>
          </p:nvSpPr>
          <p:spPr>
            <a:xfrm>
              <a:off x="7105775" y="27058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"Hey! I’m called John, too!"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44" name="Google Shape;1744;p100"/>
            <p:cNvSpPr/>
            <p:nvPr/>
          </p:nvSpPr>
          <p:spPr>
            <a:xfrm>
              <a:off x="5223900" y="36751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"See ya later!"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42" name="Google Shape;1742;p100"/>
            <p:cNvSpPr/>
            <p:nvPr/>
          </p:nvSpPr>
          <p:spPr>
            <a:xfrm>
              <a:off x="5223900" y="1751019"/>
              <a:ext cx="1669500" cy="5871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Wait 5 seconds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754" name="Google Shape;1754;p100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755" name="Google Shape;1755;p100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756" name="Google Shape;1756;p100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757" name="Google Shape;1757;p100"/>
          <p:cNvCxnSpPr/>
          <p:nvPr/>
        </p:nvCxnSpPr>
        <p:spPr>
          <a:xfrm flipH="1" rot="10800000">
            <a:off x="1850950" y="3523950"/>
            <a:ext cx="124500" cy="471600"/>
          </a:xfrm>
          <a:prstGeom prst="straightConnector1">
            <a:avLst/>
          </a:prstGeom>
          <a:noFill/>
          <a:ln cap="flat" cmpd="sng" w="19050">
            <a:solidFill>
              <a:srgbClr val="E9376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758" name="Google Shape;1758;p100"/>
          <p:cNvSpPr/>
          <p:nvPr/>
        </p:nvSpPr>
        <p:spPr>
          <a:xfrm>
            <a:off x="1139050" y="2629550"/>
            <a:ext cx="267000" cy="267000"/>
          </a:xfrm>
          <a:prstGeom prst="rect">
            <a:avLst/>
          </a:prstGeom>
          <a:noFill/>
          <a:ln cap="flat" cmpd="sng" w="28575">
            <a:solidFill>
              <a:srgbClr val="E9376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9" name="Google Shape;1759;p100"/>
          <p:cNvSpPr/>
          <p:nvPr/>
        </p:nvSpPr>
        <p:spPr>
          <a:xfrm>
            <a:off x="1139050" y="3215275"/>
            <a:ext cx="267000" cy="267000"/>
          </a:xfrm>
          <a:prstGeom prst="rect">
            <a:avLst/>
          </a:prstGeom>
          <a:noFill/>
          <a:ln cap="flat" cmpd="sng" w="28575">
            <a:solidFill>
              <a:srgbClr val="E9376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0" name="Google Shape;1760;p100"/>
          <p:cNvSpPr/>
          <p:nvPr/>
        </p:nvSpPr>
        <p:spPr>
          <a:xfrm>
            <a:off x="727575" y="4004450"/>
            <a:ext cx="3824400" cy="921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9050">
            <a:solidFill>
              <a:srgbClr val="E9376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Now, if the answer to the question is </a:t>
            </a:r>
            <a:r>
              <a:rPr b="1"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True</a:t>
            </a: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, Python will run any code that is </a:t>
            </a:r>
            <a:r>
              <a:rPr lang="en">
                <a:solidFill>
                  <a:schemeClr val="dk1"/>
                </a:solidFill>
                <a:highlight>
                  <a:srgbClr val="EEFF41"/>
                </a:highlight>
                <a:latin typeface="Roboto"/>
                <a:ea typeface="Roboto"/>
                <a:cs typeface="Roboto"/>
                <a:sym typeface="Roboto"/>
              </a:rPr>
              <a:t>underneath</a:t>
            </a: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and </a:t>
            </a:r>
            <a:r>
              <a:rPr lang="en">
                <a:solidFill>
                  <a:schemeClr val="lt1"/>
                </a:solidFill>
                <a:highlight>
                  <a:srgbClr val="E93761"/>
                </a:highlight>
                <a:latin typeface="Roboto"/>
                <a:ea typeface="Roboto"/>
                <a:cs typeface="Roboto"/>
                <a:sym typeface="Roboto"/>
              </a:rPr>
              <a:t>indented</a:t>
            </a: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below the </a:t>
            </a:r>
            <a:r>
              <a:rPr b="1"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statement.</a:t>
            </a:r>
            <a:endParaRPr b="1"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4" name="Shape 1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5" name="Google Shape;1765;p101"/>
          <p:cNvSpPr txBox="1"/>
          <p:nvPr>
            <p:ph type="title"/>
          </p:nvPr>
        </p:nvSpPr>
        <p:spPr>
          <a:xfrm>
            <a:off x="311700" y="445025"/>
            <a:ext cx="42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Look at this flowchart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6" name="Google Shape;1766;p101"/>
          <p:cNvSpPr/>
          <p:nvPr/>
        </p:nvSpPr>
        <p:spPr>
          <a:xfrm>
            <a:off x="727500" y="3834825"/>
            <a:ext cx="3824400" cy="11007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9050">
            <a:solidFill>
              <a:srgbClr val="E9376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But if the answer was </a:t>
            </a:r>
            <a:r>
              <a:rPr b="1" lang="en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False</a:t>
            </a: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, Python will skip all the code that was indented, and run the next line of code that was not indented.</a:t>
            </a:r>
            <a:endParaRPr b="1">
              <a:latin typeface="Roboto Mono"/>
              <a:ea typeface="Roboto Mono"/>
              <a:cs typeface="Roboto Mono"/>
              <a:sym typeface="Roboto Mono"/>
            </a:endParaRPr>
          </a:p>
        </p:txBody>
      </p:sp>
      <p:grpSp>
        <p:nvGrpSpPr>
          <p:cNvPr id="1767" name="Google Shape;1767;p101"/>
          <p:cNvGrpSpPr/>
          <p:nvPr/>
        </p:nvGrpSpPr>
        <p:grpSpPr>
          <a:xfrm>
            <a:off x="5223900" y="218875"/>
            <a:ext cx="3551375" cy="4706566"/>
            <a:chOff x="5223900" y="218875"/>
            <a:chExt cx="3551375" cy="4706566"/>
          </a:xfrm>
        </p:grpSpPr>
        <p:cxnSp>
          <p:nvCxnSpPr>
            <p:cNvPr id="1768" name="Google Shape;1768;p101"/>
            <p:cNvCxnSpPr>
              <a:stCxn id="1769" idx="2"/>
              <a:endCxn id="1770" idx="0"/>
            </p:cNvCxnSpPr>
            <p:nvPr/>
          </p:nvCxnSpPr>
          <p:spPr>
            <a:xfrm>
              <a:off x="6058650" y="636175"/>
              <a:ext cx="0" cy="24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771" name="Google Shape;1771;p101"/>
            <p:cNvCxnSpPr>
              <a:stCxn id="1770" idx="4"/>
              <a:endCxn id="1772" idx="0"/>
            </p:cNvCxnSpPr>
            <p:nvPr/>
          </p:nvCxnSpPr>
          <p:spPr>
            <a:xfrm>
              <a:off x="6058650" y="1505202"/>
              <a:ext cx="0" cy="2457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773" name="Google Shape;1773;p101"/>
            <p:cNvCxnSpPr>
              <a:stCxn id="1774" idx="4"/>
              <a:endCxn id="1775" idx="0"/>
            </p:cNvCxnSpPr>
            <p:nvPr/>
          </p:nvCxnSpPr>
          <p:spPr>
            <a:xfrm>
              <a:off x="6058650" y="4298252"/>
              <a:ext cx="0" cy="21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776" name="Google Shape;1776;p101"/>
            <p:cNvCxnSpPr>
              <a:stCxn id="1772" idx="2"/>
              <a:endCxn id="1777" idx="0"/>
            </p:cNvCxnSpPr>
            <p:nvPr/>
          </p:nvCxnSpPr>
          <p:spPr>
            <a:xfrm>
              <a:off x="6058650" y="2338119"/>
              <a:ext cx="0" cy="2616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778" name="Google Shape;1778;p101"/>
            <p:cNvCxnSpPr>
              <a:stCxn id="1777" idx="2"/>
              <a:endCxn id="1774" idx="0"/>
            </p:cNvCxnSpPr>
            <p:nvPr/>
          </p:nvCxnSpPr>
          <p:spPr>
            <a:xfrm>
              <a:off x="6058650" y="3435161"/>
              <a:ext cx="0" cy="24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1779" name="Google Shape;1779;p101"/>
            <p:cNvSpPr txBox="1"/>
            <p:nvPr/>
          </p:nvSpPr>
          <p:spPr>
            <a:xfrm>
              <a:off x="6662300" y="2618275"/>
              <a:ext cx="5079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True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80" name="Google Shape;1780;p101"/>
            <p:cNvSpPr txBox="1"/>
            <p:nvPr/>
          </p:nvSpPr>
          <p:spPr>
            <a:xfrm>
              <a:off x="6093977" y="3348668"/>
              <a:ext cx="6633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False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69" name="Google Shape;1769;p101"/>
            <p:cNvSpPr/>
            <p:nvPr/>
          </p:nvSpPr>
          <p:spPr>
            <a:xfrm>
              <a:off x="5223900" y="218875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Start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70" name="Google Shape;1770;p101"/>
            <p:cNvSpPr/>
            <p:nvPr/>
          </p:nvSpPr>
          <p:spPr>
            <a:xfrm>
              <a:off x="5223900" y="88210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Ask user for name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75" name="Google Shape;1775;p101"/>
            <p:cNvSpPr/>
            <p:nvPr/>
          </p:nvSpPr>
          <p:spPr>
            <a:xfrm>
              <a:off x="5223900" y="4508141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End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77" name="Google Shape;1777;p101"/>
            <p:cNvSpPr/>
            <p:nvPr/>
          </p:nvSpPr>
          <p:spPr>
            <a:xfrm>
              <a:off x="5223900" y="2599661"/>
              <a:ext cx="1669500" cy="835500"/>
            </a:xfrm>
            <a:prstGeom prst="diamond">
              <a:avLst/>
            </a:prstGeom>
            <a:solidFill>
              <a:srgbClr val="FFFF00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Is the name "John"?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1781" name="Google Shape;1781;p101"/>
            <p:cNvCxnSpPr>
              <a:stCxn id="1777" idx="3"/>
              <a:endCxn id="1782" idx="5"/>
            </p:cNvCxnSpPr>
            <p:nvPr/>
          </p:nvCxnSpPr>
          <p:spPr>
            <a:xfrm>
              <a:off x="6893400" y="3017411"/>
              <a:ext cx="2904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783" name="Google Shape;1783;p101"/>
            <p:cNvCxnSpPr>
              <a:stCxn id="1782" idx="4"/>
              <a:endCxn id="1774" idx="2"/>
            </p:cNvCxnSpPr>
            <p:nvPr/>
          </p:nvCxnSpPr>
          <p:spPr>
            <a:xfrm rot="5400000">
              <a:off x="7049075" y="3095402"/>
              <a:ext cx="657900" cy="1125000"/>
            </a:xfrm>
            <a:prstGeom prst="bentConnector2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1782" name="Google Shape;1782;p101"/>
            <p:cNvSpPr/>
            <p:nvPr/>
          </p:nvSpPr>
          <p:spPr>
            <a:xfrm>
              <a:off x="7105775" y="27058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"Hey! I’m called John, too!"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74" name="Google Shape;1774;p101"/>
            <p:cNvSpPr/>
            <p:nvPr/>
          </p:nvSpPr>
          <p:spPr>
            <a:xfrm>
              <a:off x="5223900" y="36751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"See ya later!"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72" name="Google Shape;1772;p101"/>
            <p:cNvSpPr/>
            <p:nvPr/>
          </p:nvSpPr>
          <p:spPr>
            <a:xfrm>
              <a:off x="5223900" y="1751019"/>
              <a:ext cx="1669500" cy="5871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Wait 5 seconds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784" name="Google Shape;1784;p101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785" name="Google Shape;1785;p101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786" name="Google Shape;1786;p101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87" name="Google Shape;1787;p101"/>
          <p:cNvSpPr/>
          <p:nvPr/>
        </p:nvSpPr>
        <p:spPr>
          <a:xfrm>
            <a:off x="1046925" y="1137475"/>
            <a:ext cx="3820800" cy="243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In Python, this choice is represented by an </a:t>
            </a:r>
            <a:r>
              <a:rPr lang="en" sz="1800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statement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In this case: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name == </a:t>
            </a:r>
            <a:r>
              <a:rPr lang="en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"John"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 </a:t>
            </a:r>
            <a:r>
              <a:rPr lang="en" sz="18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</a:t>
            </a:r>
            <a:r>
              <a:rPr lang="en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Hey! I’m called</a:t>
            </a:r>
            <a:br>
              <a:rPr lang="en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  John, too!"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b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8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</a:t>
            </a:r>
            <a:r>
              <a:rPr lang="en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See ya later!"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  </a:t>
            </a:r>
            <a:endParaRPr sz="1800">
              <a:solidFill>
                <a:schemeClr val="dk1"/>
              </a:solidFill>
              <a:highlight>
                <a:srgbClr val="FFFF00"/>
              </a:highlight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1" name="Shape 1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92" name="Google Shape;1792;p102"/>
          <p:cNvCxnSpPr/>
          <p:nvPr/>
        </p:nvCxnSpPr>
        <p:spPr>
          <a:xfrm rot="10800000">
            <a:off x="1818150" y="3490500"/>
            <a:ext cx="292800" cy="417900"/>
          </a:xfrm>
          <a:prstGeom prst="straightConnector1">
            <a:avLst/>
          </a:prstGeom>
          <a:noFill/>
          <a:ln cap="flat" cmpd="sng" w="19050">
            <a:solidFill>
              <a:srgbClr val="E9376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793" name="Google Shape;1793;p102"/>
          <p:cNvSpPr txBox="1"/>
          <p:nvPr>
            <p:ph type="title"/>
          </p:nvPr>
        </p:nvSpPr>
        <p:spPr>
          <a:xfrm>
            <a:off x="311700" y="445025"/>
            <a:ext cx="42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Look at this flowchart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4" name="Google Shape;1794;p102"/>
          <p:cNvSpPr/>
          <p:nvPr/>
        </p:nvSpPr>
        <p:spPr>
          <a:xfrm>
            <a:off x="727500" y="3834825"/>
            <a:ext cx="3824400" cy="11007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9050">
            <a:solidFill>
              <a:srgbClr val="E9376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But if the answer was </a:t>
            </a:r>
            <a:r>
              <a:rPr b="1" lang="en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False</a:t>
            </a: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, Python will </a:t>
            </a:r>
            <a:r>
              <a:rPr lang="en">
                <a:solidFill>
                  <a:schemeClr val="dk1"/>
                </a:solidFill>
                <a:highlight>
                  <a:srgbClr val="FFFF00"/>
                </a:highlight>
                <a:latin typeface="Roboto"/>
                <a:ea typeface="Roboto"/>
                <a:cs typeface="Roboto"/>
                <a:sym typeface="Roboto"/>
              </a:rPr>
              <a:t>skip</a:t>
            </a: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all the code that was indented, and run the </a:t>
            </a:r>
            <a:r>
              <a:rPr lang="en">
                <a:solidFill>
                  <a:schemeClr val="dk1"/>
                </a:solidFill>
                <a:highlight>
                  <a:srgbClr val="FFFF00"/>
                </a:highlight>
                <a:latin typeface="Roboto"/>
                <a:ea typeface="Roboto"/>
                <a:cs typeface="Roboto"/>
                <a:sym typeface="Roboto"/>
              </a:rPr>
              <a:t>next line of code</a:t>
            </a: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that was not indented.</a:t>
            </a:r>
            <a:endParaRPr b="1">
              <a:latin typeface="Roboto Mono"/>
              <a:ea typeface="Roboto Mono"/>
              <a:cs typeface="Roboto Mono"/>
              <a:sym typeface="Roboto Mono"/>
            </a:endParaRPr>
          </a:p>
        </p:txBody>
      </p:sp>
      <p:grpSp>
        <p:nvGrpSpPr>
          <p:cNvPr id="1795" name="Google Shape;1795;p102"/>
          <p:cNvGrpSpPr/>
          <p:nvPr/>
        </p:nvGrpSpPr>
        <p:grpSpPr>
          <a:xfrm>
            <a:off x="5223900" y="218875"/>
            <a:ext cx="3551375" cy="4706566"/>
            <a:chOff x="5223900" y="218875"/>
            <a:chExt cx="3551375" cy="4706566"/>
          </a:xfrm>
        </p:grpSpPr>
        <p:cxnSp>
          <p:nvCxnSpPr>
            <p:cNvPr id="1796" name="Google Shape;1796;p102"/>
            <p:cNvCxnSpPr>
              <a:stCxn id="1797" idx="2"/>
              <a:endCxn id="1798" idx="0"/>
            </p:cNvCxnSpPr>
            <p:nvPr/>
          </p:nvCxnSpPr>
          <p:spPr>
            <a:xfrm>
              <a:off x="6058650" y="636175"/>
              <a:ext cx="0" cy="24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799" name="Google Shape;1799;p102"/>
            <p:cNvCxnSpPr>
              <a:stCxn id="1798" idx="4"/>
              <a:endCxn id="1800" idx="0"/>
            </p:cNvCxnSpPr>
            <p:nvPr/>
          </p:nvCxnSpPr>
          <p:spPr>
            <a:xfrm>
              <a:off x="6058650" y="1505202"/>
              <a:ext cx="0" cy="2457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801" name="Google Shape;1801;p102"/>
            <p:cNvCxnSpPr>
              <a:stCxn id="1802" idx="4"/>
              <a:endCxn id="1803" idx="0"/>
            </p:cNvCxnSpPr>
            <p:nvPr/>
          </p:nvCxnSpPr>
          <p:spPr>
            <a:xfrm>
              <a:off x="6058650" y="4298252"/>
              <a:ext cx="0" cy="21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804" name="Google Shape;1804;p102"/>
            <p:cNvCxnSpPr>
              <a:stCxn id="1800" idx="2"/>
              <a:endCxn id="1805" idx="0"/>
            </p:cNvCxnSpPr>
            <p:nvPr/>
          </p:nvCxnSpPr>
          <p:spPr>
            <a:xfrm>
              <a:off x="6058650" y="2338119"/>
              <a:ext cx="0" cy="2616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806" name="Google Shape;1806;p102"/>
            <p:cNvCxnSpPr>
              <a:stCxn id="1805" idx="2"/>
              <a:endCxn id="1802" idx="0"/>
            </p:cNvCxnSpPr>
            <p:nvPr/>
          </p:nvCxnSpPr>
          <p:spPr>
            <a:xfrm>
              <a:off x="6058650" y="3435161"/>
              <a:ext cx="0" cy="24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1807" name="Google Shape;1807;p102"/>
            <p:cNvSpPr txBox="1"/>
            <p:nvPr/>
          </p:nvSpPr>
          <p:spPr>
            <a:xfrm>
              <a:off x="6662300" y="2618275"/>
              <a:ext cx="5079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True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808" name="Google Shape;1808;p102"/>
            <p:cNvSpPr txBox="1"/>
            <p:nvPr/>
          </p:nvSpPr>
          <p:spPr>
            <a:xfrm>
              <a:off x="6093977" y="3348668"/>
              <a:ext cx="6633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False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97" name="Google Shape;1797;p102"/>
            <p:cNvSpPr/>
            <p:nvPr/>
          </p:nvSpPr>
          <p:spPr>
            <a:xfrm>
              <a:off x="5223900" y="218875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Start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98" name="Google Shape;1798;p102"/>
            <p:cNvSpPr/>
            <p:nvPr/>
          </p:nvSpPr>
          <p:spPr>
            <a:xfrm>
              <a:off x="5223900" y="88210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Ask user for name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803" name="Google Shape;1803;p102"/>
            <p:cNvSpPr/>
            <p:nvPr/>
          </p:nvSpPr>
          <p:spPr>
            <a:xfrm>
              <a:off x="5223900" y="4508141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End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805" name="Google Shape;1805;p102"/>
            <p:cNvSpPr/>
            <p:nvPr/>
          </p:nvSpPr>
          <p:spPr>
            <a:xfrm>
              <a:off x="5223900" y="2599661"/>
              <a:ext cx="1669500" cy="835500"/>
            </a:xfrm>
            <a:prstGeom prst="diamond">
              <a:avLst/>
            </a:prstGeom>
            <a:solidFill>
              <a:srgbClr val="FFFF00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Is the name "John"?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1809" name="Google Shape;1809;p102"/>
            <p:cNvCxnSpPr>
              <a:stCxn id="1805" idx="3"/>
              <a:endCxn id="1810" idx="5"/>
            </p:cNvCxnSpPr>
            <p:nvPr/>
          </p:nvCxnSpPr>
          <p:spPr>
            <a:xfrm>
              <a:off x="6893400" y="3017411"/>
              <a:ext cx="2904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811" name="Google Shape;1811;p102"/>
            <p:cNvCxnSpPr>
              <a:stCxn id="1810" idx="4"/>
              <a:endCxn id="1802" idx="2"/>
            </p:cNvCxnSpPr>
            <p:nvPr/>
          </p:nvCxnSpPr>
          <p:spPr>
            <a:xfrm rot="5400000">
              <a:off x="7049075" y="3095402"/>
              <a:ext cx="657900" cy="1125000"/>
            </a:xfrm>
            <a:prstGeom prst="bentConnector2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1810" name="Google Shape;1810;p102"/>
            <p:cNvSpPr/>
            <p:nvPr/>
          </p:nvSpPr>
          <p:spPr>
            <a:xfrm>
              <a:off x="7105775" y="27058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"Hey! I’m called John, too!"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802" name="Google Shape;1802;p102"/>
            <p:cNvSpPr/>
            <p:nvPr/>
          </p:nvSpPr>
          <p:spPr>
            <a:xfrm>
              <a:off x="5223900" y="36751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"See ya later!"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800" name="Google Shape;1800;p102"/>
            <p:cNvSpPr/>
            <p:nvPr/>
          </p:nvSpPr>
          <p:spPr>
            <a:xfrm>
              <a:off x="5223900" y="1751019"/>
              <a:ext cx="1669500" cy="5871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Wait 5 seconds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812" name="Google Shape;1812;p102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813" name="Google Shape;1813;p102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814" name="Google Shape;1814;p102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815" name="Google Shape;1815;p102"/>
          <p:cNvSpPr/>
          <p:nvPr/>
        </p:nvSpPr>
        <p:spPr>
          <a:xfrm>
            <a:off x="1046925" y="1137475"/>
            <a:ext cx="3820800" cy="243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In Python, this choice is represented by an </a:t>
            </a:r>
            <a:r>
              <a:rPr lang="en" sz="1800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statement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In this case: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name == </a:t>
            </a:r>
            <a:r>
              <a:rPr lang="en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"John"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 </a:t>
            </a:r>
            <a:r>
              <a:rPr lang="en" sz="18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</a:t>
            </a:r>
            <a:r>
              <a:rPr lang="en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Hey! I’m called</a:t>
            </a:r>
            <a:br>
              <a:rPr lang="en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  John, too!"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b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800">
                <a:solidFill>
                  <a:srgbClr val="9900FF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800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>
                <a:solidFill>
                  <a:srgbClr val="98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"</a:t>
            </a:r>
            <a:r>
              <a:rPr lang="en" sz="1800">
                <a:solidFill>
                  <a:srgbClr val="98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See ya later!"</a:t>
            </a:r>
            <a:r>
              <a:rPr lang="en" sz="1800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800">
              <a:solidFill>
                <a:schemeClr val="dk1"/>
              </a:solidFill>
              <a:highlight>
                <a:srgbClr val="FFFF00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  </a:t>
            </a:r>
            <a:endParaRPr sz="1800">
              <a:solidFill>
                <a:schemeClr val="dk1"/>
              </a:solidFill>
              <a:highlight>
                <a:srgbClr val="FFFF00"/>
              </a:highlight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9" name="Shape 1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0" name="Google Shape;1820;p103"/>
          <p:cNvSpPr txBox="1"/>
          <p:nvPr>
            <p:ph type="title"/>
          </p:nvPr>
        </p:nvSpPr>
        <p:spPr>
          <a:xfrm>
            <a:off x="311700" y="445025"/>
            <a:ext cx="42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Look at this flowchart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821" name="Google Shape;1821;p103"/>
          <p:cNvGrpSpPr/>
          <p:nvPr/>
        </p:nvGrpSpPr>
        <p:grpSpPr>
          <a:xfrm>
            <a:off x="5223900" y="218875"/>
            <a:ext cx="3551375" cy="4706566"/>
            <a:chOff x="5223900" y="218875"/>
            <a:chExt cx="3551375" cy="4706566"/>
          </a:xfrm>
        </p:grpSpPr>
        <p:cxnSp>
          <p:nvCxnSpPr>
            <p:cNvPr id="1822" name="Google Shape;1822;p103"/>
            <p:cNvCxnSpPr>
              <a:stCxn id="1823" idx="2"/>
              <a:endCxn id="1824" idx="0"/>
            </p:cNvCxnSpPr>
            <p:nvPr/>
          </p:nvCxnSpPr>
          <p:spPr>
            <a:xfrm>
              <a:off x="6058650" y="636175"/>
              <a:ext cx="0" cy="24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825" name="Google Shape;1825;p103"/>
            <p:cNvCxnSpPr>
              <a:stCxn id="1824" idx="4"/>
              <a:endCxn id="1826" idx="0"/>
            </p:cNvCxnSpPr>
            <p:nvPr/>
          </p:nvCxnSpPr>
          <p:spPr>
            <a:xfrm>
              <a:off x="6058650" y="1505202"/>
              <a:ext cx="0" cy="2457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827" name="Google Shape;1827;p103"/>
            <p:cNvCxnSpPr>
              <a:stCxn id="1828" idx="4"/>
              <a:endCxn id="1829" idx="0"/>
            </p:cNvCxnSpPr>
            <p:nvPr/>
          </p:nvCxnSpPr>
          <p:spPr>
            <a:xfrm>
              <a:off x="6058650" y="4298252"/>
              <a:ext cx="0" cy="21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830" name="Google Shape;1830;p103"/>
            <p:cNvCxnSpPr>
              <a:stCxn id="1826" idx="2"/>
              <a:endCxn id="1831" idx="0"/>
            </p:cNvCxnSpPr>
            <p:nvPr/>
          </p:nvCxnSpPr>
          <p:spPr>
            <a:xfrm>
              <a:off x="6058650" y="2338119"/>
              <a:ext cx="0" cy="2616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832" name="Google Shape;1832;p103"/>
            <p:cNvCxnSpPr>
              <a:stCxn id="1831" idx="2"/>
              <a:endCxn id="1828" idx="0"/>
            </p:cNvCxnSpPr>
            <p:nvPr/>
          </p:nvCxnSpPr>
          <p:spPr>
            <a:xfrm>
              <a:off x="6058650" y="3435161"/>
              <a:ext cx="0" cy="24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1833" name="Google Shape;1833;p103"/>
            <p:cNvSpPr txBox="1"/>
            <p:nvPr/>
          </p:nvSpPr>
          <p:spPr>
            <a:xfrm>
              <a:off x="6662300" y="2618275"/>
              <a:ext cx="5079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True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834" name="Google Shape;1834;p103"/>
            <p:cNvSpPr txBox="1"/>
            <p:nvPr/>
          </p:nvSpPr>
          <p:spPr>
            <a:xfrm>
              <a:off x="6093977" y="3348668"/>
              <a:ext cx="6633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False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823" name="Google Shape;1823;p103"/>
            <p:cNvSpPr/>
            <p:nvPr/>
          </p:nvSpPr>
          <p:spPr>
            <a:xfrm>
              <a:off x="5223900" y="218875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Start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824" name="Google Shape;1824;p103"/>
            <p:cNvSpPr/>
            <p:nvPr/>
          </p:nvSpPr>
          <p:spPr>
            <a:xfrm>
              <a:off x="5223900" y="88210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Ask user for name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829" name="Google Shape;1829;p103"/>
            <p:cNvSpPr/>
            <p:nvPr/>
          </p:nvSpPr>
          <p:spPr>
            <a:xfrm>
              <a:off x="5223900" y="4508141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End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831" name="Google Shape;1831;p103"/>
            <p:cNvSpPr/>
            <p:nvPr/>
          </p:nvSpPr>
          <p:spPr>
            <a:xfrm>
              <a:off x="5223900" y="2599661"/>
              <a:ext cx="1669500" cy="835500"/>
            </a:xfrm>
            <a:prstGeom prst="diamond">
              <a:avLst/>
            </a:prstGeom>
            <a:solidFill>
              <a:srgbClr val="FFFF00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Is the name "John"?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1835" name="Google Shape;1835;p103"/>
            <p:cNvCxnSpPr>
              <a:stCxn id="1831" idx="3"/>
              <a:endCxn id="1836" idx="5"/>
            </p:cNvCxnSpPr>
            <p:nvPr/>
          </p:nvCxnSpPr>
          <p:spPr>
            <a:xfrm>
              <a:off x="6893400" y="3017411"/>
              <a:ext cx="2904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837" name="Google Shape;1837;p103"/>
            <p:cNvCxnSpPr>
              <a:stCxn id="1836" idx="4"/>
              <a:endCxn id="1828" idx="2"/>
            </p:cNvCxnSpPr>
            <p:nvPr/>
          </p:nvCxnSpPr>
          <p:spPr>
            <a:xfrm rot="5400000">
              <a:off x="7049075" y="3095402"/>
              <a:ext cx="657900" cy="1125000"/>
            </a:xfrm>
            <a:prstGeom prst="bentConnector2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1836" name="Google Shape;1836;p103"/>
            <p:cNvSpPr/>
            <p:nvPr/>
          </p:nvSpPr>
          <p:spPr>
            <a:xfrm>
              <a:off x="7105775" y="27058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"Hey! I’m called John, too!"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828" name="Google Shape;1828;p103"/>
            <p:cNvSpPr/>
            <p:nvPr/>
          </p:nvSpPr>
          <p:spPr>
            <a:xfrm>
              <a:off x="5223900" y="36751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"See ya later!"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826" name="Google Shape;1826;p103"/>
            <p:cNvSpPr/>
            <p:nvPr/>
          </p:nvSpPr>
          <p:spPr>
            <a:xfrm>
              <a:off x="5223900" y="1751019"/>
              <a:ext cx="1669500" cy="5871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Wait 5 seconds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838" name="Google Shape;1838;p103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839" name="Google Shape;1839;p103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840" name="Google Shape;1840;p103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841" name="Google Shape;1841;p103"/>
          <p:cNvCxnSpPr/>
          <p:nvPr/>
        </p:nvCxnSpPr>
        <p:spPr>
          <a:xfrm rot="10800000">
            <a:off x="1818150" y="3490500"/>
            <a:ext cx="292800" cy="417900"/>
          </a:xfrm>
          <a:prstGeom prst="straightConnector1">
            <a:avLst/>
          </a:prstGeom>
          <a:noFill/>
          <a:ln cap="flat" cmpd="sng" w="19050">
            <a:solidFill>
              <a:srgbClr val="E9376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842" name="Google Shape;1842;p103"/>
          <p:cNvSpPr/>
          <p:nvPr/>
        </p:nvSpPr>
        <p:spPr>
          <a:xfrm>
            <a:off x="1046925" y="1137475"/>
            <a:ext cx="3820800" cy="243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In Python, this choice is represented by an </a:t>
            </a:r>
            <a:r>
              <a:rPr lang="en" sz="1800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statement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In this case: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name == </a:t>
            </a:r>
            <a:r>
              <a:rPr lang="en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"John"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 </a:t>
            </a:r>
            <a:r>
              <a:rPr lang="en" sz="18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</a:t>
            </a:r>
            <a:r>
              <a:rPr lang="en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Hey! I’m called</a:t>
            </a:r>
            <a:br>
              <a:rPr lang="en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  John, too!"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b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800">
                <a:solidFill>
                  <a:srgbClr val="9900FF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800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>
                <a:solidFill>
                  <a:srgbClr val="98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"</a:t>
            </a:r>
            <a:r>
              <a:rPr lang="en" sz="1800">
                <a:solidFill>
                  <a:srgbClr val="98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See ya later!"</a:t>
            </a:r>
            <a:r>
              <a:rPr lang="en" sz="1800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800">
              <a:solidFill>
                <a:schemeClr val="dk1"/>
              </a:solidFill>
              <a:highlight>
                <a:srgbClr val="FFFF00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  </a:t>
            </a:r>
            <a:endParaRPr sz="1800">
              <a:solidFill>
                <a:schemeClr val="dk1"/>
              </a:solidFill>
              <a:highlight>
                <a:srgbClr val="FFFF00"/>
              </a:highlight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843" name="Google Shape;1843;p103"/>
          <p:cNvSpPr/>
          <p:nvPr/>
        </p:nvSpPr>
        <p:spPr>
          <a:xfrm>
            <a:off x="727500" y="3834825"/>
            <a:ext cx="3824400" cy="11007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9050">
            <a:solidFill>
              <a:srgbClr val="E9376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This line of code also gets run when Python finishes running all the code above that was for the </a:t>
            </a:r>
            <a:r>
              <a:rPr b="1"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True</a:t>
            </a: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answer.</a:t>
            </a:r>
            <a:endParaRPr b="1"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2"/>
          <p:cNvSpPr/>
          <p:nvPr/>
        </p:nvSpPr>
        <p:spPr>
          <a:xfrm>
            <a:off x="2365200" y="1161375"/>
            <a:ext cx="4413600" cy="3643200"/>
          </a:xfrm>
          <a:prstGeom prst="roundRect">
            <a:avLst>
              <a:gd fmla="val 6453" name="adj"/>
            </a:avLst>
          </a:prstGeom>
          <a:solidFill>
            <a:srgbClr val="FAFAFA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94" name="Google Shape;194;p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did you go?</a:t>
            </a:r>
            <a:endParaRPr/>
          </a:p>
        </p:txBody>
      </p:sp>
      <p:sp>
        <p:nvSpPr>
          <p:cNvPr id="195" name="Google Shape;195;p32"/>
          <p:cNvSpPr txBox="1"/>
          <p:nvPr>
            <p:ph idx="1" type="body"/>
          </p:nvPr>
        </p:nvSpPr>
        <p:spPr>
          <a:xfrm>
            <a:off x="2421850" y="1238675"/>
            <a:ext cx="4356900" cy="356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5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500">
                <a:solidFill>
                  <a:srgbClr val="A31515"/>
                </a:solidFill>
                <a:latin typeface="Roboto Mono"/>
                <a:ea typeface="Roboto Mono"/>
                <a:cs typeface="Roboto Mono"/>
                <a:sym typeface="Roboto Mono"/>
              </a:rPr>
              <a:t>"Who dares approach the gates of doom! "</a:t>
            </a:r>
            <a:r>
              <a:rPr lang="en" sz="15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5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password = </a:t>
            </a:r>
            <a:r>
              <a:rPr lang="en" sz="15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5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500">
                <a:solidFill>
                  <a:srgbClr val="A31515"/>
                </a:solidFill>
                <a:latin typeface="Roboto Mono"/>
                <a:ea typeface="Roboto Mono"/>
                <a:cs typeface="Roboto Mono"/>
                <a:sym typeface="Roboto Mono"/>
              </a:rPr>
              <a:t>"Speak the password:"</a:t>
            </a:r>
            <a:r>
              <a:rPr lang="en" sz="15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5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5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5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password == </a:t>
            </a:r>
            <a:r>
              <a:rPr lang="en" sz="1500">
                <a:solidFill>
                  <a:srgbClr val="A31515"/>
                </a:solidFill>
                <a:latin typeface="Roboto Mono"/>
                <a:ea typeface="Roboto Mono"/>
                <a:cs typeface="Roboto Mono"/>
                <a:sym typeface="Roboto Mono"/>
              </a:rPr>
              <a:t>"0p3nSe5@m3"</a:t>
            </a:r>
            <a:r>
              <a:rPr lang="en" sz="15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5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5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5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500">
                <a:solidFill>
                  <a:srgbClr val="A31515"/>
                </a:solidFill>
                <a:latin typeface="Roboto Mono"/>
                <a:ea typeface="Roboto Mono"/>
                <a:cs typeface="Roboto Mono"/>
                <a:sym typeface="Roboto Mono"/>
              </a:rPr>
              <a:t>"You are correct!"</a:t>
            </a:r>
            <a:r>
              <a:rPr lang="en" sz="15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5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5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5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500">
                <a:solidFill>
                  <a:srgbClr val="A31515"/>
                </a:solidFill>
                <a:latin typeface="Roboto Mono"/>
                <a:ea typeface="Roboto Mono"/>
                <a:cs typeface="Roboto Mono"/>
                <a:sym typeface="Roboto Mono"/>
              </a:rPr>
              <a:t>"You may enter, friend."</a:t>
            </a:r>
            <a:r>
              <a:rPr lang="en" sz="15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5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5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password != </a:t>
            </a:r>
            <a:r>
              <a:rPr lang="en" sz="1500">
                <a:solidFill>
                  <a:srgbClr val="A31515"/>
                </a:solidFill>
                <a:latin typeface="Roboto Mono"/>
                <a:ea typeface="Roboto Mono"/>
                <a:cs typeface="Roboto Mono"/>
                <a:sym typeface="Roboto Mono"/>
              </a:rPr>
              <a:t>"0p3nSe5@m3"</a:t>
            </a:r>
            <a:r>
              <a:rPr lang="en" sz="15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5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5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5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500">
                <a:solidFill>
                  <a:srgbClr val="A31515"/>
                </a:solidFill>
                <a:latin typeface="Roboto Mono"/>
                <a:ea typeface="Roboto Mono"/>
                <a:cs typeface="Roboto Mono"/>
                <a:sym typeface="Roboto Mono"/>
              </a:rPr>
              <a:t>"    ******    "</a:t>
            </a:r>
            <a:r>
              <a:rPr lang="en" sz="15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5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5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5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500">
                <a:solidFill>
                  <a:srgbClr val="A31515"/>
                </a:solidFill>
                <a:latin typeface="Roboto Mono"/>
                <a:ea typeface="Roboto Mono"/>
                <a:cs typeface="Roboto Mono"/>
                <a:sym typeface="Roboto Mono"/>
              </a:rPr>
              <a:t>"   *      **   "</a:t>
            </a:r>
            <a:r>
              <a:rPr lang="en" sz="15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500">
              <a:latin typeface="Roboto Mono"/>
              <a:ea typeface="Roboto Mono"/>
              <a:cs typeface="Roboto Mono"/>
              <a:sym typeface="Roboto Mono"/>
            </a:endParaRPr>
          </a:p>
        </p:txBody>
      </p:sp>
      <p:grpSp>
        <p:nvGrpSpPr>
          <p:cNvPr id="196" name="Google Shape;196;p32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97" name="Google Shape;197;p32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98" name="Google Shape;198;p32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7" name="Shape 1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8" name="Google Shape;1848;p104"/>
          <p:cNvSpPr txBox="1"/>
          <p:nvPr>
            <p:ph type="title"/>
          </p:nvPr>
        </p:nvSpPr>
        <p:spPr>
          <a:xfrm>
            <a:off x="311700" y="445025"/>
            <a:ext cx="42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Look at this flowchart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849" name="Google Shape;1849;p104"/>
          <p:cNvGrpSpPr/>
          <p:nvPr/>
        </p:nvGrpSpPr>
        <p:grpSpPr>
          <a:xfrm>
            <a:off x="5223900" y="218875"/>
            <a:ext cx="3551375" cy="4706566"/>
            <a:chOff x="5223900" y="218875"/>
            <a:chExt cx="3551375" cy="4706566"/>
          </a:xfrm>
        </p:grpSpPr>
        <p:cxnSp>
          <p:nvCxnSpPr>
            <p:cNvPr id="1850" name="Google Shape;1850;p104"/>
            <p:cNvCxnSpPr>
              <a:stCxn id="1851" idx="2"/>
              <a:endCxn id="1852" idx="0"/>
            </p:cNvCxnSpPr>
            <p:nvPr/>
          </p:nvCxnSpPr>
          <p:spPr>
            <a:xfrm>
              <a:off x="6058650" y="636175"/>
              <a:ext cx="0" cy="24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853" name="Google Shape;1853;p104"/>
            <p:cNvCxnSpPr>
              <a:stCxn id="1852" idx="4"/>
              <a:endCxn id="1854" idx="0"/>
            </p:cNvCxnSpPr>
            <p:nvPr/>
          </p:nvCxnSpPr>
          <p:spPr>
            <a:xfrm>
              <a:off x="6058650" y="1505202"/>
              <a:ext cx="0" cy="2457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855" name="Google Shape;1855;p104"/>
            <p:cNvCxnSpPr>
              <a:stCxn id="1856" idx="4"/>
              <a:endCxn id="1857" idx="0"/>
            </p:cNvCxnSpPr>
            <p:nvPr/>
          </p:nvCxnSpPr>
          <p:spPr>
            <a:xfrm>
              <a:off x="6058650" y="4298252"/>
              <a:ext cx="0" cy="21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858" name="Google Shape;1858;p104"/>
            <p:cNvCxnSpPr>
              <a:stCxn id="1854" idx="2"/>
              <a:endCxn id="1859" idx="0"/>
            </p:cNvCxnSpPr>
            <p:nvPr/>
          </p:nvCxnSpPr>
          <p:spPr>
            <a:xfrm>
              <a:off x="6058650" y="2338119"/>
              <a:ext cx="0" cy="2616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860" name="Google Shape;1860;p104"/>
            <p:cNvCxnSpPr>
              <a:stCxn id="1859" idx="2"/>
              <a:endCxn id="1856" idx="0"/>
            </p:cNvCxnSpPr>
            <p:nvPr/>
          </p:nvCxnSpPr>
          <p:spPr>
            <a:xfrm>
              <a:off x="6058650" y="3435161"/>
              <a:ext cx="0" cy="24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1861" name="Google Shape;1861;p104"/>
            <p:cNvSpPr txBox="1"/>
            <p:nvPr/>
          </p:nvSpPr>
          <p:spPr>
            <a:xfrm>
              <a:off x="6662300" y="2618275"/>
              <a:ext cx="5079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True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862" name="Google Shape;1862;p104"/>
            <p:cNvSpPr txBox="1"/>
            <p:nvPr/>
          </p:nvSpPr>
          <p:spPr>
            <a:xfrm>
              <a:off x="6093977" y="3348668"/>
              <a:ext cx="6633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False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851" name="Google Shape;1851;p104"/>
            <p:cNvSpPr/>
            <p:nvPr/>
          </p:nvSpPr>
          <p:spPr>
            <a:xfrm>
              <a:off x="5223900" y="218875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Start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852" name="Google Shape;1852;p104"/>
            <p:cNvSpPr/>
            <p:nvPr/>
          </p:nvSpPr>
          <p:spPr>
            <a:xfrm>
              <a:off x="5223900" y="88210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Ask user for name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857" name="Google Shape;1857;p104"/>
            <p:cNvSpPr/>
            <p:nvPr/>
          </p:nvSpPr>
          <p:spPr>
            <a:xfrm>
              <a:off x="5223900" y="4508141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End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859" name="Google Shape;1859;p104"/>
            <p:cNvSpPr/>
            <p:nvPr/>
          </p:nvSpPr>
          <p:spPr>
            <a:xfrm>
              <a:off x="5223900" y="2599661"/>
              <a:ext cx="1669500" cy="835500"/>
            </a:xfrm>
            <a:prstGeom prst="diamond">
              <a:avLst/>
            </a:prstGeom>
            <a:solidFill>
              <a:srgbClr val="FFFF00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Is the name "John"?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1863" name="Google Shape;1863;p104"/>
            <p:cNvCxnSpPr>
              <a:stCxn id="1859" idx="3"/>
              <a:endCxn id="1864" idx="5"/>
            </p:cNvCxnSpPr>
            <p:nvPr/>
          </p:nvCxnSpPr>
          <p:spPr>
            <a:xfrm>
              <a:off x="6893400" y="3017411"/>
              <a:ext cx="2904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865" name="Google Shape;1865;p104"/>
            <p:cNvCxnSpPr>
              <a:stCxn id="1864" idx="4"/>
              <a:endCxn id="1856" idx="2"/>
            </p:cNvCxnSpPr>
            <p:nvPr/>
          </p:nvCxnSpPr>
          <p:spPr>
            <a:xfrm rot="5400000">
              <a:off x="7049075" y="3095402"/>
              <a:ext cx="657900" cy="1125000"/>
            </a:xfrm>
            <a:prstGeom prst="bentConnector2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1864" name="Google Shape;1864;p104"/>
            <p:cNvSpPr/>
            <p:nvPr/>
          </p:nvSpPr>
          <p:spPr>
            <a:xfrm>
              <a:off x="7105775" y="27058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"Hey! I’m called John, too!"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856" name="Google Shape;1856;p104"/>
            <p:cNvSpPr/>
            <p:nvPr/>
          </p:nvSpPr>
          <p:spPr>
            <a:xfrm>
              <a:off x="5223900" y="36751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"See ya later!"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854" name="Google Shape;1854;p104"/>
            <p:cNvSpPr/>
            <p:nvPr/>
          </p:nvSpPr>
          <p:spPr>
            <a:xfrm>
              <a:off x="5223900" y="1751019"/>
              <a:ext cx="1669500" cy="5871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Wait 5 seconds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866" name="Google Shape;1866;p104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867" name="Google Shape;1867;p104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868" name="Google Shape;1868;p104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869" name="Google Shape;1869;p104"/>
          <p:cNvSpPr/>
          <p:nvPr/>
        </p:nvSpPr>
        <p:spPr>
          <a:xfrm>
            <a:off x="1046925" y="1137475"/>
            <a:ext cx="3820800" cy="243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In Python, this choice is represented by an </a:t>
            </a:r>
            <a:r>
              <a:rPr lang="en" sz="1800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statement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In this case: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name == </a:t>
            </a:r>
            <a:r>
              <a:rPr lang="en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"John"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 </a:t>
            </a:r>
            <a:r>
              <a:rPr lang="en" sz="1800">
                <a:solidFill>
                  <a:srgbClr val="9900FF"/>
                </a:solidFill>
                <a:highlight>
                  <a:srgbClr val="00FF00"/>
                </a:highlight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800">
                <a:solidFill>
                  <a:schemeClr val="dk1"/>
                </a:solidFill>
                <a:highlight>
                  <a:srgbClr val="00FF00"/>
                </a:highlight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>
                <a:solidFill>
                  <a:srgbClr val="980000"/>
                </a:solidFill>
                <a:highlight>
                  <a:srgbClr val="00FF00"/>
                </a:highlight>
                <a:latin typeface="Roboto Mono"/>
                <a:ea typeface="Roboto Mono"/>
                <a:cs typeface="Roboto Mono"/>
                <a:sym typeface="Roboto Mono"/>
              </a:rPr>
              <a:t>"</a:t>
            </a:r>
            <a:r>
              <a:rPr lang="en" sz="1800">
                <a:solidFill>
                  <a:srgbClr val="980000"/>
                </a:solidFill>
                <a:highlight>
                  <a:srgbClr val="00FF00"/>
                </a:highlight>
                <a:latin typeface="Roboto Mono"/>
                <a:ea typeface="Roboto Mono"/>
                <a:cs typeface="Roboto Mono"/>
                <a:sym typeface="Roboto Mono"/>
              </a:rPr>
              <a:t>Hey! I’m called</a:t>
            </a:r>
            <a:br>
              <a:rPr lang="en" sz="1800">
                <a:solidFill>
                  <a:srgbClr val="980000"/>
                </a:solidFill>
                <a:highlight>
                  <a:srgbClr val="00FF00"/>
                </a:highlight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  </a:t>
            </a:r>
            <a:r>
              <a:rPr lang="en" sz="1800">
                <a:solidFill>
                  <a:srgbClr val="980000"/>
                </a:solidFill>
                <a:highlight>
                  <a:srgbClr val="00FF00"/>
                </a:highlight>
                <a:latin typeface="Roboto Mono"/>
                <a:ea typeface="Roboto Mono"/>
                <a:cs typeface="Roboto Mono"/>
                <a:sym typeface="Roboto Mono"/>
              </a:rPr>
              <a:t>John, too!"</a:t>
            </a:r>
            <a:r>
              <a:rPr lang="en" sz="1800">
                <a:solidFill>
                  <a:schemeClr val="dk1"/>
                </a:solidFill>
                <a:highlight>
                  <a:srgbClr val="00FF00"/>
                </a:highlight>
                <a:latin typeface="Roboto Mono"/>
                <a:ea typeface="Roboto Mono"/>
                <a:cs typeface="Roboto Mono"/>
                <a:sym typeface="Roboto Mono"/>
              </a:rPr>
              <a:t>)</a:t>
            </a:r>
            <a:b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800">
                <a:solidFill>
                  <a:srgbClr val="9900FF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800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>
                <a:solidFill>
                  <a:srgbClr val="98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"</a:t>
            </a:r>
            <a:r>
              <a:rPr lang="en" sz="1800">
                <a:solidFill>
                  <a:srgbClr val="98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See ya later!"</a:t>
            </a:r>
            <a:r>
              <a:rPr lang="en" sz="1800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800">
              <a:solidFill>
                <a:schemeClr val="dk1"/>
              </a:solidFill>
              <a:highlight>
                <a:srgbClr val="FFFF00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  </a:t>
            </a:r>
            <a:endParaRPr sz="1800">
              <a:solidFill>
                <a:schemeClr val="dk1"/>
              </a:solidFill>
              <a:highlight>
                <a:srgbClr val="FFFF00"/>
              </a:highlight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1870" name="Google Shape;1870;p104"/>
          <p:cNvCxnSpPr/>
          <p:nvPr/>
        </p:nvCxnSpPr>
        <p:spPr>
          <a:xfrm rot="10800000">
            <a:off x="1818150" y="3490500"/>
            <a:ext cx="292800" cy="417900"/>
          </a:xfrm>
          <a:prstGeom prst="straightConnector1">
            <a:avLst/>
          </a:prstGeom>
          <a:noFill/>
          <a:ln cap="flat" cmpd="sng" w="19050">
            <a:solidFill>
              <a:srgbClr val="E9376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871" name="Google Shape;1871;p104"/>
          <p:cNvSpPr/>
          <p:nvPr/>
        </p:nvSpPr>
        <p:spPr>
          <a:xfrm>
            <a:off x="727500" y="3834825"/>
            <a:ext cx="3824400" cy="11007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9050">
            <a:solidFill>
              <a:srgbClr val="E9376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This line of code also gets run when Python finishes running </a:t>
            </a:r>
            <a:r>
              <a:rPr lang="en">
                <a:solidFill>
                  <a:schemeClr val="dk1"/>
                </a:solidFill>
                <a:highlight>
                  <a:srgbClr val="00FF00"/>
                </a:highlight>
                <a:latin typeface="Roboto"/>
                <a:ea typeface="Roboto"/>
                <a:cs typeface="Roboto"/>
                <a:sym typeface="Roboto"/>
              </a:rPr>
              <a:t>all the code above that was for the </a:t>
            </a:r>
            <a:r>
              <a:rPr b="1" lang="en">
                <a:solidFill>
                  <a:srgbClr val="0000FF"/>
                </a:solidFill>
                <a:highlight>
                  <a:srgbClr val="00FF00"/>
                </a:highlight>
                <a:latin typeface="Roboto Mono"/>
                <a:ea typeface="Roboto Mono"/>
                <a:cs typeface="Roboto Mono"/>
                <a:sym typeface="Roboto Mono"/>
              </a:rPr>
              <a:t>True</a:t>
            </a:r>
            <a:r>
              <a:rPr lang="en">
                <a:solidFill>
                  <a:schemeClr val="dk1"/>
                </a:solidFill>
                <a:highlight>
                  <a:srgbClr val="00FF00"/>
                </a:highlight>
                <a:latin typeface="Roboto"/>
                <a:ea typeface="Roboto"/>
                <a:cs typeface="Roboto"/>
                <a:sym typeface="Roboto"/>
              </a:rPr>
              <a:t> answer.</a:t>
            </a:r>
            <a:endParaRPr b="1">
              <a:highlight>
                <a:srgbClr val="00FF00"/>
              </a:highlight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5" name="Shape 1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6" name="Google Shape;1876;p105"/>
          <p:cNvSpPr txBox="1"/>
          <p:nvPr>
            <p:ph type="title"/>
          </p:nvPr>
        </p:nvSpPr>
        <p:spPr>
          <a:xfrm>
            <a:off x="311700" y="445025"/>
            <a:ext cx="42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Let’s go through the code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877" name="Google Shape;1877;p105"/>
          <p:cNvGrpSpPr/>
          <p:nvPr/>
        </p:nvGrpSpPr>
        <p:grpSpPr>
          <a:xfrm>
            <a:off x="5223900" y="218875"/>
            <a:ext cx="3551375" cy="4706566"/>
            <a:chOff x="5223900" y="218875"/>
            <a:chExt cx="3551375" cy="4706566"/>
          </a:xfrm>
        </p:grpSpPr>
        <p:cxnSp>
          <p:nvCxnSpPr>
            <p:cNvPr id="1878" name="Google Shape;1878;p105"/>
            <p:cNvCxnSpPr>
              <a:stCxn id="1879" idx="2"/>
              <a:endCxn id="1880" idx="0"/>
            </p:cNvCxnSpPr>
            <p:nvPr/>
          </p:nvCxnSpPr>
          <p:spPr>
            <a:xfrm>
              <a:off x="6058650" y="636175"/>
              <a:ext cx="0" cy="24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881" name="Google Shape;1881;p105"/>
            <p:cNvCxnSpPr>
              <a:stCxn id="1880" idx="4"/>
              <a:endCxn id="1882" idx="0"/>
            </p:cNvCxnSpPr>
            <p:nvPr/>
          </p:nvCxnSpPr>
          <p:spPr>
            <a:xfrm>
              <a:off x="6058650" y="1505202"/>
              <a:ext cx="0" cy="2457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883" name="Google Shape;1883;p105"/>
            <p:cNvCxnSpPr>
              <a:stCxn id="1884" idx="4"/>
              <a:endCxn id="1885" idx="0"/>
            </p:cNvCxnSpPr>
            <p:nvPr/>
          </p:nvCxnSpPr>
          <p:spPr>
            <a:xfrm>
              <a:off x="6058650" y="4298252"/>
              <a:ext cx="0" cy="21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886" name="Google Shape;1886;p105"/>
            <p:cNvCxnSpPr>
              <a:stCxn id="1882" idx="2"/>
              <a:endCxn id="1887" idx="0"/>
            </p:cNvCxnSpPr>
            <p:nvPr/>
          </p:nvCxnSpPr>
          <p:spPr>
            <a:xfrm>
              <a:off x="6058650" y="2338119"/>
              <a:ext cx="0" cy="2616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888" name="Google Shape;1888;p105"/>
            <p:cNvCxnSpPr>
              <a:stCxn id="1887" idx="2"/>
              <a:endCxn id="1884" idx="0"/>
            </p:cNvCxnSpPr>
            <p:nvPr/>
          </p:nvCxnSpPr>
          <p:spPr>
            <a:xfrm>
              <a:off x="6058650" y="3435161"/>
              <a:ext cx="0" cy="24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1889" name="Google Shape;1889;p105"/>
            <p:cNvSpPr txBox="1"/>
            <p:nvPr/>
          </p:nvSpPr>
          <p:spPr>
            <a:xfrm>
              <a:off x="6662300" y="2618275"/>
              <a:ext cx="5079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True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890" name="Google Shape;1890;p105"/>
            <p:cNvSpPr txBox="1"/>
            <p:nvPr/>
          </p:nvSpPr>
          <p:spPr>
            <a:xfrm>
              <a:off x="6093977" y="3348668"/>
              <a:ext cx="6633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False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879" name="Google Shape;1879;p105"/>
            <p:cNvSpPr/>
            <p:nvPr/>
          </p:nvSpPr>
          <p:spPr>
            <a:xfrm>
              <a:off x="5223900" y="218875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rgbClr val="30DDAE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Start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880" name="Google Shape;1880;p105"/>
            <p:cNvSpPr/>
            <p:nvPr/>
          </p:nvSpPr>
          <p:spPr>
            <a:xfrm>
              <a:off x="5223900" y="88210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rgbClr val="F48FB1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Ask user for name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885" name="Google Shape;1885;p105"/>
            <p:cNvSpPr/>
            <p:nvPr/>
          </p:nvSpPr>
          <p:spPr>
            <a:xfrm>
              <a:off x="5223900" y="4508141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rgbClr val="30DDAE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End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887" name="Google Shape;1887;p105"/>
            <p:cNvSpPr/>
            <p:nvPr/>
          </p:nvSpPr>
          <p:spPr>
            <a:xfrm>
              <a:off x="5223900" y="2599661"/>
              <a:ext cx="1669500" cy="835500"/>
            </a:xfrm>
            <a:prstGeom prst="diamond">
              <a:avLst/>
            </a:prstGeom>
            <a:solidFill>
              <a:srgbClr val="81D4FA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Is the name "John"?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1891" name="Google Shape;1891;p105"/>
            <p:cNvCxnSpPr>
              <a:stCxn id="1887" idx="3"/>
              <a:endCxn id="1892" idx="5"/>
            </p:cNvCxnSpPr>
            <p:nvPr/>
          </p:nvCxnSpPr>
          <p:spPr>
            <a:xfrm>
              <a:off x="6893400" y="3017411"/>
              <a:ext cx="2904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893" name="Google Shape;1893;p105"/>
            <p:cNvCxnSpPr>
              <a:stCxn id="1892" idx="4"/>
              <a:endCxn id="1884" idx="2"/>
            </p:cNvCxnSpPr>
            <p:nvPr/>
          </p:nvCxnSpPr>
          <p:spPr>
            <a:xfrm rot="5400000">
              <a:off x="7049075" y="3095402"/>
              <a:ext cx="657900" cy="1125000"/>
            </a:xfrm>
            <a:prstGeom prst="bentConnector2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1892" name="Google Shape;1892;p105"/>
            <p:cNvSpPr/>
            <p:nvPr/>
          </p:nvSpPr>
          <p:spPr>
            <a:xfrm>
              <a:off x="7105775" y="27058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rgbClr val="F48FB1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"Hey! I’m called John, too!"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884" name="Google Shape;1884;p105"/>
            <p:cNvSpPr/>
            <p:nvPr/>
          </p:nvSpPr>
          <p:spPr>
            <a:xfrm>
              <a:off x="5223900" y="36751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rgbClr val="F48FB1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"See ya later!"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882" name="Google Shape;1882;p105"/>
            <p:cNvSpPr/>
            <p:nvPr/>
          </p:nvSpPr>
          <p:spPr>
            <a:xfrm>
              <a:off x="5223900" y="1751019"/>
              <a:ext cx="1669500" cy="587100"/>
            </a:xfrm>
            <a:prstGeom prst="rect">
              <a:avLst/>
            </a:prstGeom>
            <a:solidFill>
              <a:srgbClr val="EEFF41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Wait 5 seconds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894" name="Google Shape;1894;p105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895" name="Google Shape;1895;p105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896" name="Google Shape;1896;p105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897" name="Google Shape;1897;p105"/>
          <p:cNvSpPr/>
          <p:nvPr/>
        </p:nvSpPr>
        <p:spPr>
          <a:xfrm>
            <a:off x="311700" y="1152475"/>
            <a:ext cx="4413600" cy="3643200"/>
          </a:xfrm>
          <a:prstGeom prst="roundRect">
            <a:avLst>
              <a:gd fmla="val 6453" name="adj"/>
            </a:avLst>
          </a:prstGeom>
          <a:solidFill>
            <a:srgbClr val="FAFAFA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898" name="Google Shape;1898;p105"/>
          <p:cNvSpPr txBox="1"/>
          <p:nvPr>
            <p:ph idx="1" type="body"/>
          </p:nvPr>
        </p:nvSpPr>
        <p:spPr>
          <a:xfrm>
            <a:off x="383625" y="1222600"/>
            <a:ext cx="4341600" cy="320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from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time </a:t>
            </a: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import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sleep</a:t>
            </a:r>
            <a:endParaRPr>
              <a:solidFill>
                <a:schemeClr val="dk1"/>
              </a:solidFill>
              <a:highlight>
                <a:srgbClr val="FFFF00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2" name="Shape 1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3" name="Google Shape;1903;p106"/>
          <p:cNvSpPr/>
          <p:nvPr/>
        </p:nvSpPr>
        <p:spPr>
          <a:xfrm>
            <a:off x="311700" y="1152475"/>
            <a:ext cx="4413600" cy="3643200"/>
          </a:xfrm>
          <a:prstGeom prst="roundRect">
            <a:avLst>
              <a:gd fmla="val 6453" name="adj"/>
            </a:avLst>
          </a:prstGeom>
          <a:solidFill>
            <a:srgbClr val="FAFAFA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904" name="Google Shape;1904;p106"/>
          <p:cNvSpPr txBox="1"/>
          <p:nvPr>
            <p:ph idx="1" type="body"/>
          </p:nvPr>
        </p:nvSpPr>
        <p:spPr>
          <a:xfrm>
            <a:off x="383625" y="1222600"/>
            <a:ext cx="4341600" cy="320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from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time </a:t>
            </a: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import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sleep</a:t>
            </a:r>
            <a:endParaRPr>
              <a:solidFill>
                <a:schemeClr val="dk1"/>
              </a:solidFill>
              <a:highlight>
                <a:srgbClr val="FFFF00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905" name="Google Shape;1905;p106"/>
          <p:cNvSpPr txBox="1"/>
          <p:nvPr>
            <p:ph type="title"/>
          </p:nvPr>
        </p:nvSpPr>
        <p:spPr>
          <a:xfrm>
            <a:off x="311700" y="445025"/>
            <a:ext cx="42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Let’s go through the code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906" name="Google Shape;1906;p106"/>
          <p:cNvGrpSpPr/>
          <p:nvPr/>
        </p:nvGrpSpPr>
        <p:grpSpPr>
          <a:xfrm>
            <a:off x="5223900" y="218875"/>
            <a:ext cx="3551375" cy="4706566"/>
            <a:chOff x="5223900" y="218875"/>
            <a:chExt cx="3551375" cy="4706566"/>
          </a:xfrm>
        </p:grpSpPr>
        <p:cxnSp>
          <p:nvCxnSpPr>
            <p:cNvPr id="1907" name="Google Shape;1907;p106"/>
            <p:cNvCxnSpPr>
              <a:stCxn id="1908" idx="2"/>
              <a:endCxn id="1909" idx="0"/>
            </p:cNvCxnSpPr>
            <p:nvPr/>
          </p:nvCxnSpPr>
          <p:spPr>
            <a:xfrm>
              <a:off x="6058650" y="636175"/>
              <a:ext cx="0" cy="24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910" name="Google Shape;1910;p106"/>
            <p:cNvCxnSpPr>
              <a:stCxn id="1909" idx="4"/>
              <a:endCxn id="1911" idx="0"/>
            </p:cNvCxnSpPr>
            <p:nvPr/>
          </p:nvCxnSpPr>
          <p:spPr>
            <a:xfrm>
              <a:off x="6058650" y="1505202"/>
              <a:ext cx="0" cy="2457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912" name="Google Shape;1912;p106"/>
            <p:cNvCxnSpPr>
              <a:stCxn id="1913" idx="4"/>
              <a:endCxn id="1914" idx="0"/>
            </p:cNvCxnSpPr>
            <p:nvPr/>
          </p:nvCxnSpPr>
          <p:spPr>
            <a:xfrm>
              <a:off x="6058650" y="4298252"/>
              <a:ext cx="0" cy="21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915" name="Google Shape;1915;p106"/>
            <p:cNvCxnSpPr>
              <a:stCxn id="1911" idx="2"/>
              <a:endCxn id="1916" idx="0"/>
            </p:cNvCxnSpPr>
            <p:nvPr/>
          </p:nvCxnSpPr>
          <p:spPr>
            <a:xfrm>
              <a:off x="6058650" y="2338119"/>
              <a:ext cx="0" cy="2616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917" name="Google Shape;1917;p106"/>
            <p:cNvCxnSpPr>
              <a:stCxn id="1916" idx="2"/>
              <a:endCxn id="1913" idx="0"/>
            </p:cNvCxnSpPr>
            <p:nvPr/>
          </p:nvCxnSpPr>
          <p:spPr>
            <a:xfrm>
              <a:off x="6058650" y="3435161"/>
              <a:ext cx="0" cy="24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1918" name="Google Shape;1918;p106"/>
            <p:cNvSpPr txBox="1"/>
            <p:nvPr/>
          </p:nvSpPr>
          <p:spPr>
            <a:xfrm>
              <a:off x="6662300" y="2618275"/>
              <a:ext cx="5079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True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919" name="Google Shape;1919;p106"/>
            <p:cNvSpPr txBox="1"/>
            <p:nvPr/>
          </p:nvSpPr>
          <p:spPr>
            <a:xfrm>
              <a:off x="6093977" y="3348668"/>
              <a:ext cx="6633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False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908" name="Google Shape;1908;p106"/>
            <p:cNvSpPr/>
            <p:nvPr/>
          </p:nvSpPr>
          <p:spPr>
            <a:xfrm>
              <a:off x="5223900" y="218875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rgbClr val="30DDAE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Start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909" name="Google Shape;1909;p106"/>
            <p:cNvSpPr/>
            <p:nvPr/>
          </p:nvSpPr>
          <p:spPr>
            <a:xfrm>
              <a:off x="5223900" y="88210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rgbClr val="F48FB1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Ask user for name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914" name="Google Shape;1914;p106"/>
            <p:cNvSpPr/>
            <p:nvPr/>
          </p:nvSpPr>
          <p:spPr>
            <a:xfrm>
              <a:off x="5223900" y="4508141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rgbClr val="30DDAE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End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916" name="Google Shape;1916;p106"/>
            <p:cNvSpPr/>
            <p:nvPr/>
          </p:nvSpPr>
          <p:spPr>
            <a:xfrm>
              <a:off x="5223900" y="2599661"/>
              <a:ext cx="1669500" cy="835500"/>
            </a:xfrm>
            <a:prstGeom prst="diamond">
              <a:avLst/>
            </a:prstGeom>
            <a:solidFill>
              <a:srgbClr val="81D4FA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Is the name "John"?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1920" name="Google Shape;1920;p106"/>
            <p:cNvCxnSpPr>
              <a:stCxn id="1916" idx="3"/>
              <a:endCxn id="1921" idx="5"/>
            </p:cNvCxnSpPr>
            <p:nvPr/>
          </p:nvCxnSpPr>
          <p:spPr>
            <a:xfrm>
              <a:off x="6893400" y="3017411"/>
              <a:ext cx="2904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922" name="Google Shape;1922;p106"/>
            <p:cNvCxnSpPr>
              <a:stCxn id="1921" idx="4"/>
              <a:endCxn id="1913" idx="2"/>
            </p:cNvCxnSpPr>
            <p:nvPr/>
          </p:nvCxnSpPr>
          <p:spPr>
            <a:xfrm rot="5400000">
              <a:off x="7049075" y="3095402"/>
              <a:ext cx="657900" cy="1125000"/>
            </a:xfrm>
            <a:prstGeom prst="bentConnector2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1921" name="Google Shape;1921;p106"/>
            <p:cNvSpPr/>
            <p:nvPr/>
          </p:nvSpPr>
          <p:spPr>
            <a:xfrm>
              <a:off x="7105775" y="27058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rgbClr val="F48FB1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"Hey! I’m called John, too!"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913" name="Google Shape;1913;p106"/>
            <p:cNvSpPr/>
            <p:nvPr/>
          </p:nvSpPr>
          <p:spPr>
            <a:xfrm>
              <a:off x="5223900" y="36751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rgbClr val="F48FB1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"See ya later!"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911" name="Google Shape;1911;p106"/>
            <p:cNvSpPr/>
            <p:nvPr/>
          </p:nvSpPr>
          <p:spPr>
            <a:xfrm>
              <a:off x="5223900" y="1751019"/>
              <a:ext cx="1669500" cy="587100"/>
            </a:xfrm>
            <a:prstGeom prst="rect">
              <a:avLst/>
            </a:prstGeom>
            <a:solidFill>
              <a:srgbClr val="EEFF41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Wait 5 seconds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923" name="Google Shape;1923;p106"/>
          <p:cNvSpPr/>
          <p:nvPr/>
        </p:nvSpPr>
        <p:spPr>
          <a:xfrm>
            <a:off x="854538" y="1755100"/>
            <a:ext cx="3154500" cy="8388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19050">
            <a:solidFill>
              <a:srgbClr val="E93761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2940000" dist="47625">
              <a:srgbClr val="000000">
                <a:alpha val="16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Importing the </a:t>
            </a:r>
            <a:r>
              <a:rPr b="1" lang="en">
                <a:latin typeface="Roboto Mono"/>
                <a:ea typeface="Roboto Mono"/>
                <a:cs typeface="Roboto Mono"/>
                <a:sym typeface="Roboto Mono"/>
              </a:rPr>
              <a:t>sleep()</a:t>
            </a:r>
            <a:r>
              <a:rPr b="1" lang="en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">
                <a:latin typeface="Roboto"/>
                <a:ea typeface="Roboto"/>
                <a:cs typeface="Roboto"/>
                <a:sym typeface="Roboto"/>
              </a:rPr>
              <a:t>command from the </a:t>
            </a:r>
            <a:r>
              <a:rPr b="1" lang="en">
                <a:latin typeface="Roboto Mono"/>
                <a:ea typeface="Roboto Mono"/>
                <a:cs typeface="Roboto Mono"/>
                <a:sym typeface="Roboto Mono"/>
              </a:rPr>
              <a:t>time</a:t>
            </a:r>
            <a:r>
              <a:rPr lang="en">
                <a:latin typeface="Roboto"/>
                <a:ea typeface="Roboto"/>
                <a:cs typeface="Roboto"/>
                <a:sym typeface="Roboto"/>
              </a:rPr>
              <a:t> module.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924" name="Google Shape;1924;p106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925" name="Google Shape;1925;p106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926" name="Google Shape;1926;p106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0" name="Shape 1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1" name="Google Shape;1931;p107"/>
          <p:cNvSpPr/>
          <p:nvPr/>
        </p:nvSpPr>
        <p:spPr>
          <a:xfrm>
            <a:off x="311700" y="1152475"/>
            <a:ext cx="4413600" cy="3643200"/>
          </a:xfrm>
          <a:prstGeom prst="roundRect">
            <a:avLst>
              <a:gd fmla="val 6453" name="adj"/>
            </a:avLst>
          </a:prstGeom>
          <a:solidFill>
            <a:srgbClr val="FAFAFA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932" name="Google Shape;1932;p107"/>
          <p:cNvSpPr txBox="1"/>
          <p:nvPr>
            <p:ph idx="1" type="body"/>
          </p:nvPr>
        </p:nvSpPr>
        <p:spPr>
          <a:xfrm>
            <a:off x="383625" y="1222600"/>
            <a:ext cx="4341600" cy="320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from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time </a:t>
            </a: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import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sleep</a:t>
            </a:r>
            <a:endParaRPr>
              <a:solidFill>
                <a:schemeClr val="dk1"/>
              </a:solidFill>
              <a:highlight>
                <a:srgbClr val="FFFF00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933" name="Google Shape;1933;p107"/>
          <p:cNvSpPr txBox="1"/>
          <p:nvPr>
            <p:ph type="title"/>
          </p:nvPr>
        </p:nvSpPr>
        <p:spPr>
          <a:xfrm>
            <a:off x="311700" y="445025"/>
            <a:ext cx="42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Let’s go through the code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934" name="Google Shape;1934;p107"/>
          <p:cNvGrpSpPr/>
          <p:nvPr/>
        </p:nvGrpSpPr>
        <p:grpSpPr>
          <a:xfrm>
            <a:off x="5223900" y="218875"/>
            <a:ext cx="3551375" cy="4706566"/>
            <a:chOff x="5223900" y="218875"/>
            <a:chExt cx="3551375" cy="4706566"/>
          </a:xfrm>
        </p:grpSpPr>
        <p:cxnSp>
          <p:nvCxnSpPr>
            <p:cNvPr id="1935" name="Google Shape;1935;p107"/>
            <p:cNvCxnSpPr>
              <a:stCxn id="1936" idx="2"/>
              <a:endCxn id="1937" idx="0"/>
            </p:cNvCxnSpPr>
            <p:nvPr/>
          </p:nvCxnSpPr>
          <p:spPr>
            <a:xfrm>
              <a:off x="6058650" y="636175"/>
              <a:ext cx="0" cy="24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938" name="Google Shape;1938;p107"/>
            <p:cNvCxnSpPr>
              <a:stCxn id="1937" idx="4"/>
              <a:endCxn id="1939" idx="0"/>
            </p:cNvCxnSpPr>
            <p:nvPr/>
          </p:nvCxnSpPr>
          <p:spPr>
            <a:xfrm>
              <a:off x="6058650" y="1505202"/>
              <a:ext cx="0" cy="2457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940" name="Google Shape;1940;p107"/>
            <p:cNvCxnSpPr>
              <a:stCxn id="1941" idx="4"/>
              <a:endCxn id="1942" idx="0"/>
            </p:cNvCxnSpPr>
            <p:nvPr/>
          </p:nvCxnSpPr>
          <p:spPr>
            <a:xfrm>
              <a:off x="6058650" y="4298252"/>
              <a:ext cx="0" cy="21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943" name="Google Shape;1943;p107"/>
            <p:cNvCxnSpPr>
              <a:stCxn id="1939" idx="2"/>
              <a:endCxn id="1944" idx="0"/>
            </p:cNvCxnSpPr>
            <p:nvPr/>
          </p:nvCxnSpPr>
          <p:spPr>
            <a:xfrm>
              <a:off x="6058650" y="2338119"/>
              <a:ext cx="0" cy="2616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945" name="Google Shape;1945;p107"/>
            <p:cNvCxnSpPr>
              <a:stCxn id="1944" idx="2"/>
              <a:endCxn id="1941" idx="0"/>
            </p:cNvCxnSpPr>
            <p:nvPr/>
          </p:nvCxnSpPr>
          <p:spPr>
            <a:xfrm>
              <a:off x="6058650" y="3435161"/>
              <a:ext cx="0" cy="24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1946" name="Google Shape;1946;p107"/>
            <p:cNvSpPr txBox="1"/>
            <p:nvPr/>
          </p:nvSpPr>
          <p:spPr>
            <a:xfrm>
              <a:off x="6662300" y="2618275"/>
              <a:ext cx="5079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True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947" name="Google Shape;1947;p107"/>
            <p:cNvSpPr txBox="1"/>
            <p:nvPr/>
          </p:nvSpPr>
          <p:spPr>
            <a:xfrm>
              <a:off x="6093977" y="3348668"/>
              <a:ext cx="6633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False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936" name="Google Shape;1936;p107"/>
            <p:cNvSpPr/>
            <p:nvPr/>
          </p:nvSpPr>
          <p:spPr>
            <a:xfrm>
              <a:off x="5223900" y="218875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rgbClr val="30DDAE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Start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937" name="Google Shape;1937;p107"/>
            <p:cNvSpPr/>
            <p:nvPr/>
          </p:nvSpPr>
          <p:spPr>
            <a:xfrm>
              <a:off x="5223900" y="88210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rgbClr val="F48FB1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Ask user for name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942" name="Google Shape;1942;p107"/>
            <p:cNvSpPr/>
            <p:nvPr/>
          </p:nvSpPr>
          <p:spPr>
            <a:xfrm>
              <a:off x="5223900" y="4508141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rgbClr val="30DDAE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End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944" name="Google Shape;1944;p107"/>
            <p:cNvSpPr/>
            <p:nvPr/>
          </p:nvSpPr>
          <p:spPr>
            <a:xfrm>
              <a:off x="5223900" y="2599661"/>
              <a:ext cx="1669500" cy="835500"/>
            </a:xfrm>
            <a:prstGeom prst="diamond">
              <a:avLst/>
            </a:prstGeom>
            <a:solidFill>
              <a:srgbClr val="81D4FA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Is the name "John"?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1948" name="Google Shape;1948;p107"/>
            <p:cNvCxnSpPr>
              <a:stCxn id="1944" idx="3"/>
              <a:endCxn id="1949" idx="5"/>
            </p:cNvCxnSpPr>
            <p:nvPr/>
          </p:nvCxnSpPr>
          <p:spPr>
            <a:xfrm>
              <a:off x="6893400" y="3017411"/>
              <a:ext cx="2904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950" name="Google Shape;1950;p107"/>
            <p:cNvCxnSpPr>
              <a:stCxn id="1949" idx="4"/>
              <a:endCxn id="1941" idx="2"/>
            </p:cNvCxnSpPr>
            <p:nvPr/>
          </p:nvCxnSpPr>
          <p:spPr>
            <a:xfrm rot="5400000">
              <a:off x="7049075" y="3095402"/>
              <a:ext cx="657900" cy="1125000"/>
            </a:xfrm>
            <a:prstGeom prst="bentConnector2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1949" name="Google Shape;1949;p107"/>
            <p:cNvSpPr/>
            <p:nvPr/>
          </p:nvSpPr>
          <p:spPr>
            <a:xfrm>
              <a:off x="7105775" y="27058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rgbClr val="F48FB1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"Hey! I’m called John, too!"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941" name="Google Shape;1941;p107"/>
            <p:cNvSpPr/>
            <p:nvPr/>
          </p:nvSpPr>
          <p:spPr>
            <a:xfrm>
              <a:off x="5223900" y="36751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rgbClr val="F48FB1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"See ya later!"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939" name="Google Shape;1939;p107"/>
            <p:cNvSpPr/>
            <p:nvPr/>
          </p:nvSpPr>
          <p:spPr>
            <a:xfrm>
              <a:off x="5223900" y="1751019"/>
              <a:ext cx="1669500" cy="587100"/>
            </a:xfrm>
            <a:prstGeom prst="rect">
              <a:avLst/>
            </a:prstGeom>
            <a:solidFill>
              <a:srgbClr val="EEFF41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Wait 5 seconds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951" name="Google Shape;1951;p107"/>
          <p:cNvSpPr/>
          <p:nvPr/>
        </p:nvSpPr>
        <p:spPr>
          <a:xfrm>
            <a:off x="854538" y="1755100"/>
            <a:ext cx="3154500" cy="8388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19050">
            <a:solidFill>
              <a:srgbClr val="E93761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2940000" dist="47625">
              <a:srgbClr val="000000">
                <a:alpha val="16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This line has to go at the top, or we won’t be able to use </a:t>
            </a:r>
            <a:r>
              <a:rPr b="1" lang="en">
                <a:latin typeface="Roboto Mono"/>
                <a:ea typeface="Roboto Mono"/>
                <a:cs typeface="Roboto Mono"/>
                <a:sym typeface="Roboto Mono"/>
              </a:rPr>
              <a:t>sleep()</a:t>
            </a:r>
            <a:r>
              <a:rPr lang="en">
                <a:latin typeface="Roboto"/>
                <a:ea typeface="Roboto"/>
                <a:cs typeface="Roboto"/>
                <a:sym typeface="Roboto"/>
              </a:rPr>
              <a:t> later on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952" name="Google Shape;1952;p107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953" name="Google Shape;1953;p107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954" name="Google Shape;1954;p107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8" name="Shape 1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9" name="Google Shape;1959;p108"/>
          <p:cNvSpPr txBox="1"/>
          <p:nvPr>
            <p:ph type="title"/>
          </p:nvPr>
        </p:nvSpPr>
        <p:spPr>
          <a:xfrm>
            <a:off x="311700" y="445025"/>
            <a:ext cx="42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Let’s go through the code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960" name="Google Shape;1960;p108"/>
          <p:cNvGrpSpPr/>
          <p:nvPr/>
        </p:nvGrpSpPr>
        <p:grpSpPr>
          <a:xfrm>
            <a:off x="5223900" y="218875"/>
            <a:ext cx="3551375" cy="4706566"/>
            <a:chOff x="5223900" y="218875"/>
            <a:chExt cx="3551375" cy="4706566"/>
          </a:xfrm>
        </p:grpSpPr>
        <p:cxnSp>
          <p:nvCxnSpPr>
            <p:cNvPr id="1961" name="Google Shape;1961;p108"/>
            <p:cNvCxnSpPr>
              <a:stCxn id="1962" idx="2"/>
              <a:endCxn id="1963" idx="0"/>
            </p:cNvCxnSpPr>
            <p:nvPr/>
          </p:nvCxnSpPr>
          <p:spPr>
            <a:xfrm>
              <a:off x="6058650" y="636175"/>
              <a:ext cx="0" cy="24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964" name="Google Shape;1964;p108"/>
            <p:cNvCxnSpPr>
              <a:stCxn id="1963" idx="4"/>
              <a:endCxn id="1965" idx="0"/>
            </p:cNvCxnSpPr>
            <p:nvPr/>
          </p:nvCxnSpPr>
          <p:spPr>
            <a:xfrm>
              <a:off x="6058650" y="1505202"/>
              <a:ext cx="0" cy="2457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966" name="Google Shape;1966;p108"/>
            <p:cNvCxnSpPr>
              <a:stCxn id="1967" idx="4"/>
              <a:endCxn id="1968" idx="0"/>
            </p:cNvCxnSpPr>
            <p:nvPr/>
          </p:nvCxnSpPr>
          <p:spPr>
            <a:xfrm>
              <a:off x="6058650" y="4298252"/>
              <a:ext cx="0" cy="21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969" name="Google Shape;1969;p108"/>
            <p:cNvCxnSpPr>
              <a:stCxn id="1965" idx="2"/>
              <a:endCxn id="1970" idx="0"/>
            </p:cNvCxnSpPr>
            <p:nvPr/>
          </p:nvCxnSpPr>
          <p:spPr>
            <a:xfrm>
              <a:off x="6058650" y="2338119"/>
              <a:ext cx="0" cy="2616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971" name="Google Shape;1971;p108"/>
            <p:cNvCxnSpPr>
              <a:stCxn id="1970" idx="2"/>
              <a:endCxn id="1967" idx="0"/>
            </p:cNvCxnSpPr>
            <p:nvPr/>
          </p:nvCxnSpPr>
          <p:spPr>
            <a:xfrm>
              <a:off x="6058650" y="3435161"/>
              <a:ext cx="0" cy="24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1972" name="Google Shape;1972;p108"/>
            <p:cNvSpPr txBox="1"/>
            <p:nvPr/>
          </p:nvSpPr>
          <p:spPr>
            <a:xfrm>
              <a:off x="6662300" y="2618275"/>
              <a:ext cx="5079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True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973" name="Google Shape;1973;p108"/>
            <p:cNvSpPr txBox="1"/>
            <p:nvPr/>
          </p:nvSpPr>
          <p:spPr>
            <a:xfrm>
              <a:off x="6093977" y="3348668"/>
              <a:ext cx="6633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False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962" name="Google Shape;1962;p108"/>
            <p:cNvSpPr/>
            <p:nvPr/>
          </p:nvSpPr>
          <p:spPr>
            <a:xfrm>
              <a:off x="5223900" y="218875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rgbClr val="FFFF00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Start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963" name="Google Shape;1963;p108"/>
            <p:cNvSpPr/>
            <p:nvPr/>
          </p:nvSpPr>
          <p:spPr>
            <a:xfrm>
              <a:off x="5223900" y="88210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Ask user for name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968" name="Google Shape;1968;p108"/>
            <p:cNvSpPr/>
            <p:nvPr/>
          </p:nvSpPr>
          <p:spPr>
            <a:xfrm>
              <a:off x="5223900" y="4508141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End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970" name="Google Shape;1970;p108"/>
            <p:cNvSpPr/>
            <p:nvPr/>
          </p:nvSpPr>
          <p:spPr>
            <a:xfrm>
              <a:off x="5223900" y="2599661"/>
              <a:ext cx="1669500" cy="835500"/>
            </a:xfrm>
            <a:prstGeom prst="diamond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Is the name "John"?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1974" name="Google Shape;1974;p108"/>
            <p:cNvCxnSpPr>
              <a:stCxn id="1970" idx="3"/>
              <a:endCxn id="1975" idx="5"/>
            </p:cNvCxnSpPr>
            <p:nvPr/>
          </p:nvCxnSpPr>
          <p:spPr>
            <a:xfrm>
              <a:off x="6893400" y="3017411"/>
              <a:ext cx="2904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976" name="Google Shape;1976;p108"/>
            <p:cNvCxnSpPr>
              <a:stCxn id="1975" idx="4"/>
              <a:endCxn id="1967" idx="2"/>
            </p:cNvCxnSpPr>
            <p:nvPr/>
          </p:nvCxnSpPr>
          <p:spPr>
            <a:xfrm rot="5400000">
              <a:off x="7049075" y="3095402"/>
              <a:ext cx="657900" cy="1125000"/>
            </a:xfrm>
            <a:prstGeom prst="bentConnector2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1975" name="Google Shape;1975;p108"/>
            <p:cNvSpPr/>
            <p:nvPr/>
          </p:nvSpPr>
          <p:spPr>
            <a:xfrm>
              <a:off x="7105775" y="27058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"Hey! I’m called John, too!"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967" name="Google Shape;1967;p108"/>
            <p:cNvSpPr/>
            <p:nvPr/>
          </p:nvSpPr>
          <p:spPr>
            <a:xfrm>
              <a:off x="5223900" y="36751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"See ya later!"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965" name="Google Shape;1965;p108"/>
            <p:cNvSpPr/>
            <p:nvPr/>
          </p:nvSpPr>
          <p:spPr>
            <a:xfrm>
              <a:off x="5223900" y="1751019"/>
              <a:ext cx="1669500" cy="5871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Wait 5 seconds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977" name="Google Shape;1977;p108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978" name="Google Shape;1978;p108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979" name="Google Shape;1979;p108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80" name="Google Shape;1980;p108"/>
          <p:cNvSpPr/>
          <p:nvPr/>
        </p:nvSpPr>
        <p:spPr>
          <a:xfrm>
            <a:off x="311700" y="1152475"/>
            <a:ext cx="4413600" cy="3643200"/>
          </a:xfrm>
          <a:prstGeom prst="roundRect">
            <a:avLst>
              <a:gd fmla="val 6453" name="adj"/>
            </a:avLst>
          </a:prstGeom>
          <a:solidFill>
            <a:srgbClr val="FAFAFA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981" name="Google Shape;1981;p108"/>
          <p:cNvSpPr txBox="1"/>
          <p:nvPr>
            <p:ph idx="1" type="body"/>
          </p:nvPr>
        </p:nvSpPr>
        <p:spPr>
          <a:xfrm>
            <a:off x="383625" y="1222600"/>
            <a:ext cx="4341600" cy="320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from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time </a:t>
            </a: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import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sleep</a:t>
            </a:r>
            <a:endParaRPr>
              <a:solidFill>
                <a:schemeClr val="dk1"/>
              </a:solidFill>
              <a:highlight>
                <a:srgbClr val="FFFF00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5" name="Shape 1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" name="Google Shape;1986;p109"/>
          <p:cNvSpPr txBox="1"/>
          <p:nvPr>
            <p:ph type="title"/>
          </p:nvPr>
        </p:nvSpPr>
        <p:spPr>
          <a:xfrm>
            <a:off x="311700" y="445025"/>
            <a:ext cx="42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Let’s go through the code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987" name="Google Shape;1987;p109"/>
          <p:cNvGrpSpPr/>
          <p:nvPr/>
        </p:nvGrpSpPr>
        <p:grpSpPr>
          <a:xfrm>
            <a:off x="5223900" y="218875"/>
            <a:ext cx="3551375" cy="4706566"/>
            <a:chOff x="5223900" y="218875"/>
            <a:chExt cx="3551375" cy="4706566"/>
          </a:xfrm>
        </p:grpSpPr>
        <p:cxnSp>
          <p:nvCxnSpPr>
            <p:cNvPr id="1988" name="Google Shape;1988;p109"/>
            <p:cNvCxnSpPr>
              <a:stCxn id="1989" idx="2"/>
              <a:endCxn id="1990" idx="0"/>
            </p:cNvCxnSpPr>
            <p:nvPr/>
          </p:nvCxnSpPr>
          <p:spPr>
            <a:xfrm>
              <a:off x="6058650" y="636175"/>
              <a:ext cx="0" cy="24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991" name="Google Shape;1991;p109"/>
            <p:cNvCxnSpPr>
              <a:stCxn id="1990" idx="4"/>
              <a:endCxn id="1992" idx="0"/>
            </p:cNvCxnSpPr>
            <p:nvPr/>
          </p:nvCxnSpPr>
          <p:spPr>
            <a:xfrm>
              <a:off x="6058650" y="1505202"/>
              <a:ext cx="0" cy="2457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993" name="Google Shape;1993;p109"/>
            <p:cNvCxnSpPr>
              <a:stCxn id="1994" idx="4"/>
              <a:endCxn id="1995" idx="0"/>
            </p:cNvCxnSpPr>
            <p:nvPr/>
          </p:nvCxnSpPr>
          <p:spPr>
            <a:xfrm>
              <a:off x="6058650" y="4298252"/>
              <a:ext cx="0" cy="21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996" name="Google Shape;1996;p109"/>
            <p:cNvCxnSpPr>
              <a:stCxn id="1992" idx="2"/>
              <a:endCxn id="1997" idx="0"/>
            </p:cNvCxnSpPr>
            <p:nvPr/>
          </p:nvCxnSpPr>
          <p:spPr>
            <a:xfrm>
              <a:off x="6058650" y="2338119"/>
              <a:ext cx="0" cy="2616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998" name="Google Shape;1998;p109"/>
            <p:cNvCxnSpPr>
              <a:stCxn id="1997" idx="2"/>
              <a:endCxn id="1994" idx="0"/>
            </p:cNvCxnSpPr>
            <p:nvPr/>
          </p:nvCxnSpPr>
          <p:spPr>
            <a:xfrm>
              <a:off x="6058650" y="3435161"/>
              <a:ext cx="0" cy="24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1999" name="Google Shape;1999;p109"/>
            <p:cNvSpPr txBox="1"/>
            <p:nvPr/>
          </p:nvSpPr>
          <p:spPr>
            <a:xfrm>
              <a:off x="6662300" y="2618275"/>
              <a:ext cx="5079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True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000" name="Google Shape;2000;p109"/>
            <p:cNvSpPr txBox="1"/>
            <p:nvPr/>
          </p:nvSpPr>
          <p:spPr>
            <a:xfrm>
              <a:off x="6093977" y="3348668"/>
              <a:ext cx="6633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False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989" name="Google Shape;1989;p109"/>
            <p:cNvSpPr/>
            <p:nvPr/>
          </p:nvSpPr>
          <p:spPr>
            <a:xfrm>
              <a:off x="5223900" y="218875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Start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990" name="Google Shape;1990;p109"/>
            <p:cNvSpPr/>
            <p:nvPr/>
          </p:nvSpPr>
          <p:spPr>
            <a:xfrm>
              <a:off x="5223900" y="88210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rgbClr val="FFFF00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Ask user for name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995" name="Google Shape;1995;p109"/>
            <p:cNvSpPr/>
            <p:nvPr/>
          </p:nvSpPr>
          <p:spPr>
            <a:xfrm>
              <a:off x="5223900" y="4508141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End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997" name="Google Shape;1997;p109"/>
            <p:cNvSpPr/>
            <p:nvPr/>
          </p:nvSpPr>
          <p:spPr>
            <a:xfrm>
              <a:off x="5223900" y="2599661"/>
              <a:ext cx="1669500" cy="835500"/>
            </a:xfrm>
            <a:prstGeom prst="diamond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Is the name "John"?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2001" name="Google Shape;2001;p109"/>
            <p:cNvCxnSpPr>
              <a:stCxn id="1997" idx="3"/>
              <a:endCxn id="2002" idx="5"/>
            </p:cNvCxnSpPr>
            <p:nvPr/>
          </p:nvCxnSpPr>
          <p:spPr>
            <a:xfrm>
              <a:off x="6893400" y="3017411"/>
              <a:ext cx="2904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003" name="Google Shape;2003;p109"/>
            <p:cNvCxnSpPr>
              <a:stCxn id="2002" idx="4"/>
              <a:endCxn id="1994" idx="2"/>
            </p:cNvCxnSpPr>
            <p:nvPr/>
          </p:nvCxnSpPr>
          <p:spPr>
            <a:xfrm rot="5400000">
              <a:off x="7049075" y="3095402"/>
              <a:ext cx="657900" cy="1125000"/>
            </a:xfrm>
            <a:prstGeom prst="bentConnector2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2002" name="Google Shape;2002;p109"/>
            <p:cNvSpPr/>
            <p:nvPr/>
          </p:nvSpPr>
          <p:spPr>
            <a:xfrm>
              <a:off x="7105775" y="27058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"Hey! I’m called John, too!"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994" name="Google Shape;1994;p109"/>
            <p:cNvSpPr/>
            <p:nvPr/>
          </p:nvSpPr>
          <p:spPr>
            <a:xfrm>
              <a:off x="5223900" y="36751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"See ya later!"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992" name="Google Shape;1992;p109"/>
            <p:cNvSpPr/>
            <p:nvPr/>
          </p:nvSpPr>
          <p:spPr>
            <a:xfrm>
              <a:off x="5223900" y="1751019"/>
              <a:ext cx="1669500" cy="5871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Wait 5 seconds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004" name="Google Shape;2004;p109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2005" name="Google Shape;2005;p109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2006" name="Google Shape;2006;p109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07" name="Google Shape;2007;p109"/>
          <p:cNvSpPr/>
          <p:nvPr/>
        </p:nvSpPr>
        <p:spPr>
          <a:xfrm>
            <a:off x="311700" y="1152475"/>
            <a:ext cx="4413600" cy="3643200"/>
          </a:xfrm>
          <a:prstGeom prst="roundRect">
            <a:avLst>
              <a:gd fmla="val 6453" name="adj"/>
            </a:avLst>
          </a:prstGeom>
          <a:solidFill>
            <a:srgbClr val="FAFAFA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008" name="Google Shape;2008;p109"/>
          <p:cNvSpPr txBox="1"/>
          <p:nvPr>
            <p:ph idx="1" type="body"/>
          </p:nvPr>
        </p:nvSpPr>
        <p:spPr>
          <a:xfrm>
            <a:off x="383625" y="1222600"/>
            <a:ext cx="4341600" cy="320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from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time </a:t>
            </a: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import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sleep</a:t>
            </a:r>
            <a:endParaRPr>
              <a:solidFill>
                <a:schemeClr val="dk1"/>
              </a:solidFill>
              <a:highlight>
                <a:srgbClr val="FFFF00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2" name="Shape 2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3" name="Google Shape;2013;p110"/>
          <p:cNvSpPr txBox="1"/>
          <p:nvPr>
            <p:ph type="title"/>
          </p:nvPr>
        </p:nvSpPr>
        <p:spPr>
          <a:xfrm>
            <a:off x="311700" y="445025"/>
            <a:ext cx="42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Let’s go through the code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014" name="Google Shape;2014;p110"/>
          <p:cNvGrpSpPr/>
          <p:nvPr/>
        </p:nvGrpSpPr>
        <p:grpSpPr>
          <a:xfrm>
            <a:off x="5223900" y="218875"/>
            <a:ext cx="3551375" cy="4706566"/>
            <a:chOff x="5223900" y="218875"/>
            <a:chExt cx="3551375" cy="4706566"/>
          </a:xfrm>
        </p:grpSpPr>
        <p:cxnSp>
          <p:nvCxnSpPr>
            <p:cNvPr id="2015" name="Google Shape;2015;p110"/>
            <p:cNvCxnSpPr>
              <a:stCxn id="2016" idx="2"/>
              <a:endCxn id="2017" idx="0"/>
            </p:cNvCxnSpPr>
            <p:nvPr/>
          </p:nvCxnSpPr>
          <p:spPr>
            <a:xfrm>
              <a:off x="6058650" y="636175"/>
              <a:ext cx="0" cy="24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018" name="Google Shape;2018;p110"/>
            <p:cNvCxnSpPr>
              <a:stCxn id="2017" idx="4"/>
              <a:endCxn id="2019" idx="0"/>
            </p:cNvCxnSpPr>
            <p:nvPr/>
          </p:nvCxnSpPr>
          <p:spPr>
            <a:xfrm>
              <a:off x="6058650" y="1505202"/>
              <a:ext cx="0" cy="2457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020" name="Google Shape;2020;p110"/>
            <p:cNvCxnSpPr>
              <a:stCxn id="2021" idx="4"/>
              <a:endCxn id="2022" idx="0"/>
            </p:cNvCxnSpPr>
            <p:nvPr/>
          </p:nvCxnSpPr>
          <p:spPr>
            <a:xfrm>
              <a:off x="6058650" y="4298252"/>
              <a:ext cx="0" cy="21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023" name="Google Shape;2023;p110"/>
            <p:cNvCxnSpPr>
              <a:stCxn id="2019" idx="2"/>
              <a:endCxn id="2024" idx="0"/>
            </p:cNvCxnSpPr>
            <p:nvPr/>
          </p:nvCxnSpPr>
          <p:spPr>
            <a:xfrm>
              <a:off x="6058650" y="2338119"/>
              <a:ext cx="0" cy="2616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025" name="Google Shape;2025;p110"/>
            <p:cNvCxnSpPr>
              <a:stCxn id="2024" idx="2"/>
              <a:endCxn id="2021" idx="0"/>
            </p:cNvCxnSpPr>
            <p:nvPr/>
          </p:nvCxnSpPr>
          <p:spPr>
            <a:xfrm>
              <a:off x="6058650" y="3435161"/>
              <a:ext cx="0" cy="24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2026" name="Google Shape;2026;p110"/>
            <p:cNvSpPr txBox="1"/>
            <p:nvPr/>
          </p:nvSpPr>
          <p:spPr>
            <a:xfrm>
              <a:off x="6662300" y="2618275"/>
              <a:ext cx="5079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True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027" name="Google Shape;2027;p110"/>
            <p:cNvSpPr txBox="1"/>
            <p:nvPr/>
          </p:nvSpPr>
          <p:spPr>
            <a:xfrm>
              <a:off x="6093977" y="3348668"/>
              <a:ext cx="6633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False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016" name="Google Shape;2016;p110"/>
            <p:cNvSpPr/>
            <p:nvPr/>
          </p:nvSpPr>
          <p:spPr>
            <a:xfrm>
              <a:off x="5223900" y="218875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Start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017" name="Google Shape;2017;p110"/>
            <p:cNvSpPr/>
            <p:nvPr/>
          </p:nvSpPr>
          <p:spPr>
            <a:xfrm>
              <a:off x="5223900" y="88210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rgbClr val="FFFF00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Ask user for name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022" name="Google Shape;2022;p110"/>
            <p:cNvSpPr/>
            <p:nvPr/>
          </p:nvSpPr>
          <p:spPr>
            <a:xfrm>
              <a:off x="5223900" y="4508141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End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024" name="Google Shape;2024;p110"/>
            <p:cNvSpPr/>
            <p:nvPr/>
          </p:nvSpPr>
          <p:spPr>
            <a:xfrm>
              <a:off x="5223900" y="2599661"/>
              <a:ext cx="1669500" cy="835500"/>
            </a:xfrm>
            <a:prstGeom prst="diamond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Is the name "John"?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2028" name="Google Shape;2028;p110"/>
            <p:cNvCxnSpPr>
              <a:stCxn id="2024" idx="3"/>
              <a:endCxn id="2029" idx="5"/>
            </p:cNvCxnSpPr>
            <p:nvPr/>
          </p:nvCxnSpPr>
          <p:spPr>
            <a:xfrm>
              <a:off x="6893400" y="3017411"/>
              <a:ext cx="2904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030" name="Google Shape;2030;p110"/>
            <p:cNvCxnSpPr>
              <a:stCxn id="2029" idx="4"/>
              <a:endCxn id="2021" idx="2"/>
            </p:cNvCxnSpPr>
            <p:nvPr/>
          </p:nvCxnSpPr>
          <p:spPr>
            <a:xfrm rot="5400000">
              <a:off x="7049075" y="3095402"/>
              <a:ext cx="657900" cy="1125000"/>
            </a:xfrm>
            <a:prstGeom prst="bentConnector2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2029" name="Google Shape;2029;p110"/>
            <p:cNvSpPr/>
            <p:nvPr/>
          </p:nvSpPr>
          <p:spPr>
            <a:xfrm>
              <a:off x="7105775" y="27058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"Hey! I’m called John, too!"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021" name="Google Shape;2021;p110"/>
            <p:cNvSpPr/>
            <p:nvPr/>
          </p:nvSpPr>
          <p:spPr>
            <a:xfrm>
              <a:off x="5223900" y="36751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"See ya later!"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019" name="Google Shape;2019;p110"/>
            <p:cNvSpPr/>
            <p:nvPr/>
          </p:nvSpPr>
          <p:spPr>
            <a:xfrm>
              <a:off x="5223900" y="1751019"/>
              <a:ext cx="1669500" cy="5871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Wait 5 seconds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031" name="Google Shape;2031;p110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2032" name="Google Shape;2032;p110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2033" name="Google Shape;2033;p110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34" name="Google Shape;2034;p110"/>
          <p:cNvSpPr/>
          <p:nvPr/>
        </p:nvSpPr>
        <p:spPr>
          <a:xfrm>
            <a:off x="311700" y="1152475"/>
            <a:ext cx="4413600" cy="3643200"/>
          </a:xfrm>
          <a:prstGeom prst="roundRect">
            <a:avLst>
              <a:gd fmla="val 6453" name="adj"/>
            </a:avLst>
          </a:prstGeom>
          <a:solidFill>
            <a:srgbClr val="FAFAFA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035" name="Google Shape;2035;p110"/>
          <p:cNvSpPr txBox="1"/>
          <p:nvPr>
            <p:ph idx="1" type="body"/>
          </p:nvPr>
        </p:nvSpPr>
        <p:spPr>
          <a:xfrm>
            <a:off x="383625" y="1222600"/>
            <a:ext cx="4341600" cy="320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from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time </a:t>
            </a: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import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sleep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name=</a:t>
            </a:r>
            <a:r>
              <a:rPr lang="en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</a:t>
            </a:r>
            <a:r>
              <a:rPr lang="en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Enter your name:"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9" name="Shape 20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0" name="Google Shape;2040;p111"/>
          <p:cNvSpPr txBox="1"/>
          <p:nvPr>
            <p:ph type="title"/>
          </p:nvPr>
        </p:nvSpPr>
        <p:spPr>
          <a:xfrm>
            <a:off x="311700" y="445025"/>
            <a:ext cx="42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Let’s go through the code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041" name="Google Shape;2041;p111"/>
          <p:cNvGrpSpPr/>
          <p:nvPr/>
        </p:nvGrpSpPr>
        <p:grpSpPr>
          <a:xfrm>
            <a:off x="5223900" y="218875"/>
            <a:ext cx="3551375" cy="4706566"/>
            <a:chOff x="5223900" y="218875"/>
            <a:chExt cx="3551375" cy="4706566"/>
          </a:xfrm>
        </p:grpSpPr>
        <p:cxnSp>
          <p:nvCxnSpPr>
            <p:cNvPr id="2042" name="Google Shape;2042;p111"/>
            <p:cNvCxnSpPr>
              <a:stCxn id="2043" idx="2"/>
              <a:endCxn id="2044" idx="0"/>
            </p:cNvCxnSpPr>
            <p:nvPr/>
          </p:nvCxnSpPr>
          <p:spPr>
            <a:xfrm>
              <a:off x="6058650" y="636175"/>
              <a:ext cx="0" cy="24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045" name="Google Shape;2045;p111"/>
            <p:cNvCxnSpPr>
              <a:stCxn id="2044" idx="4"/>
              <a:endCxn id="2046" idx="0"/>
            </p:cNvCxnSpPr>
            <p:nvPr/>
          </p:nvCxnSpPr>
          <p:spPr>
            <a:xfrm>
              <a:off x="6058650" y="1505202"/>
              <a:ext cx="0" cy="2457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047" name="Google Shape;2047;p111"/>
            <p:cNvCxnSpPr>
              <a:stCxn id="2048" idx="4"/>
              <a:endCxn id="2049" idx="0"/>
            </p:cNvCxnSpPr>
            <p:nvPr/>
          </p:nvCxnSpPr>
          <p:spPr>
            <a:xfrm>
              <a:off x="6058650" y="4298252"/>
              <a:ext cx="0" cy="21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050" name="Google Shape;2050;p111"/>
            <p:cNvCxnSpPr>
              <a:stCxn id="2046" idx="2"/>
              <a:endCxn id="2051" idx="0"/>
            </p:cNvCxnSpPr>
            <p:nvPr/>
          </p:nvCxnSpPr>
          <p:spPr>
            <a:xfrm>
              <a:off x="6058650" y="2338119"/>
              <a:ext cx="0" cy="2616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052" name="Google Shape;2052;p111"/>
            <p:cNvCxnSpPr>
              <a:stCxn id="2051" idx="2"/>
              <a:endCxn id="2048" idx="0"/>
            </p:cNvCxnSpPr>
            <p:nvPr/>
          </p:nvCxnSpPr>
          <p:spPr>
            <a:xfrm>
              <a:off x="6058650" y="3435161"/>
              <a:ext cx="0" cy="24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2053" name="Google Shape;2053;p111"/>
            <p:cNvSpPr txBox="1"/>
            <p:nvPr/>
          </p:nvSpPr>
          <p:spPr>
            <a:xfrm>
              <a:off x="6662300" y="2618275"/>
              <a:ext cx="5079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True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054" name="Google Shape;2054;p111"/>
            <p:cNvSpPr txBox="1"/>
            <p:nvPr/>
          </p:nvSpPr>
          <p:spPr>
            <a:xfrm>
              <a:off x="6093977" y="3348668"/>
              <a:ext cx="6633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False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043" name="Google Shape;2043;p111"/>
            <p:cNvSpPr/>
            <p:nvPr/>
          </p:nvSpPr>
          <p:spPr>
            <a:xfrm>
              <a:off x="5223900" y="218875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Start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044" name="Google Shape;2044;p111"/>
            <p:cNvSpPr/>
            <p:nvPr/>
          </p:nvSpPr>
          <p:spPr>
            <a:xfrm>
              <a:off x="5223900" y="88210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Ask user for name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049" name="Google Shape;2049;p111"/>
            <p:cNvSpPr/>
            <p:nvPr/>
          </p:nvSpPr>
          <p:spPr>
            <a:xfrm>
              <a:off x="5223900" y="4508141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End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051" name="Google Shape;2051;p111"/>
            <p:cNvSpPr/>
            <p:nvPr/>
          </p:nvSpPr>
          <p:spPr>
            <a:xfrm>
              <a:off x="5223900" y="2599661"/>
              <a:ext cx="1669500" cy="835500"/>
            </a:xfrm>
            <a:prstGeom prst="diamond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Is the name "John"?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2055" name="Google Shape;2055;p111"/>
            <p:cNvCxnSpPr>
              <a:stCxn id="2051" idx="3"/>
              <a:endCxn id="2056" idx="5"/>
            </p:cNvCxnSpPr>
            <p:nvPr/>
          </p:nvCxnSpPr>
          <p:spPr>
            <a:xfrm>
              <a:off x="6893400" y="3017411"/>
              <a:ext cx="2904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057" name="Google Shape;2057;p111"/>
            <p:cNvCxnSpPr>
              <a:stCxn id="2056" idx="4"/>
              <a:endCxn id="2048" idx="2"/>
            </p:cNvCxnSpPr>
            <p:nvPr/>
          </p:nvCxnSpPr>
          <p:spPr>
            <a:xfrm rot="5400000">
              <a:off x="7049075" y="3095402"/>
              <a:ext cx="657900" cy="1125000"/>
            </a:xfrm>
            <a:prstGeom prst="bentConnector2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2056" name="Google Shape;2056;p111"/>
            <p:cNvSpPr/>
            <p:nvPr/>
          </p:nvSpPr>
          <p:spPr>
            <a:xfrm>
              <a:off x="7105775" y="27058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"Hey! I’m called John, too!"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048" name="Google Shape;2048;p111"/>
            <p:cNvSpPr/>
            <p:nvPr/>
          </p:nvSpPr>
          <p:spPr>
            <a:xfrm>
              <a:off x="5223900" y="36751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"See ya later!"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046" name="Google Shape;2046;p111"/>
            <p:cNvSpPr/>
            <p:nvPr/>
          </p:nvSpPr>
          <p:spPr>
            <a:xfrm>
              <a:off x="5223900" y="1751019"/>
              <a:ext cx="1669500" cy="587100"/>
            </a:xfrm>
            <a:prstGeom prst="rect">
              <a:avLst/>
            </a:prstGeom>
            <a:solidFill>
              <a:srgbClr val="FFFF00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Wait 5 seconds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058" name="Google Shape;2058;p111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2059" name="Google Shape;2059;p111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2060" name="Google Shape;2060;p111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61" name="Google Shape;2061;p111"/>
          <p:cNvSpPr/>
          <p:nvPr/>
        </p:nvSpPr>
        <p:spPr>
          <a:xfrm>
            <a:off x="311700" y="1152475"/>
            <a:ext cx="4413600" cy="3643200"/>
          </a:xfrm>
          <a:prstGeom prst="roundRect">
            <a:avLst>
              <a:gd fmla="val 6453" name="adj"/>
            </a:avLst>
          </a:prstGeom>
          <a:solidFill>
            <a:srgbClr val="FAFAFA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062" name="Google Shape;2062;p111"/>
          <p:cNvSpPr txBox="1"/>
          <p:nvPr>
            <p:ph idx="1" type="body"/>
          </p:nvPr>
        </p:nvSpPr>
        <p:spPr>
          <a:xfrm>
            <a:off x="383625" y="1222600"/>
            <a:ext cx="4341600" cy="320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from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time </a:t>
            </a: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import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sleep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name=</a:t>
            </a:r>
            <a:r>
              <a:rPr lang="en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</a:t>
            </a:r>
            <a:r>
              <a:rPr lang="en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Enter your name:"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6" name="Shape 2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7" name="Google Shape;2067;p112"/>
          <p:cNvSpPr txBox="1"/>
          <p:nvPr>
            <p:ph type="title"/>
          </p:nvPr>
        </p:nvSpPr>
        <p:spPr>
          <a:xfrm>
            <a:off x="311700" y="445025"/>
            <a:ext cx="42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Let’s go through the code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068" name="Google Shape;2068;p112"/>
          <p:cNvGrpSpPr/>
          <p:nvPr/>
        </p:nvGrpSpPr>
        <p:grpSpPr>
          <a:xfrm>
            <a:off x="5223900" y="218875"/>
            <a:ext cx="3551375" cy="4706566"/>
            <a:chOff x="5223900" y="218875"/>
            <a:chExt cx="3551375" cy="4706566"/>
          </a:xfrm>
        </p:grpSpPr>
        <p:cxnSp>
          <p:nvCxnSpPr>
            <p:cNvPr id="2069" name="Google Shape;2069;p112"/>
            <p:cNvCxnSpPr>
              <a:stCxn id="2070" idx="2"/>
              <a:endCxn id="2071" idx="0"/>
            </p:cNvCxnSpPr>
            <p:nvPr/>
          </p:nvCxnSpPr>
          <p:spPr>
            <a:xfrm>
              <a:off x="6058650" y="636175"/>
              <a:ext cx="0" cy="24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072" name="Google Shape;2072;p112"/>
            <p:cNvCxnSpPr>
              <a:stCxn id="2071" idx="4"/>
              <a:endCxn id="2073" idx="0"/>
            </p:cNvCxnSpPr>
            <p:nvPr/>
          </p:nvCxnSpPr>
          <p:spPr>
            <a:xfrm>
              <a:off x="6058650" y="1505202"/>
              <a:ext cx="0" cy="2457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074" name="Google Shape;2074;p112"/>
            <p:cNvCxnSpPr>
              <a:stCxn id="2075" idx="4"/>
              <a:endCxn id="2076" idx="0"/>
            </p:cNvCxnSpPr>
            <p:nvPr/>
          </p:nvCxnSpPr>
          <p:spPr>
            <a:xfrm>
              <a:off x="6058650" y="4298252"/>
              <a:ext cx="0" cy="21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077" name="Google Shape;2077;p112"/>
            <p:cNvCxnSpPr>
              <a:stCxn id="2073" idx="2"/>
              <a:endCxn id="2078" idx="0"/>
            </p:cNvCxnSpPr>
            <p:nvPr/>
          </p:nvCxnSpPr>
          <p:spPr>
            <a:xfrm>
              <a:off x="6058650" y="2338119"/>
              <a:ext cx="0" cy="2616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079" name="Google Shape;2079;p112"/>
            <p:cNvCxnSpPr>
              <a:stCxn id="2078" idx="2"/>
              <a:endCxn id="2075" idx="0"/>
            </p:cNvCxnSpPr>
            <p:nvPr/>
          </p:nvCxnSpPr>
          <p:spPr>
            <a:xfrm>
              <a:off x="6058650" y="3435161"/>
              <a:ext cx="0" cy="24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2080" name="Google Shape;2080;p112"/>
            <p:cNvSpPr txBox="1"/>
            <p:nvPr/>
          </p:nvSpPr>
          <p:spPr>
            <a:xfrm>
              <a:off x="6662300" y="2618275"/>
              <a:ext cx="5079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True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081" name="Google Shape;2081;p112"/>
            <p:cNvSpPr txBox="1"/>
            <p:nvPr/>
          </p:nvSpPr>
          <p:spPr>
            <a:xfrm>
              <a:off x="6093977" y="3348668"/>
              <a:ext cx="6633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False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070" name="Google Shape;2070;p112"/>
            <p:cNvSpPr/>
            <p:nvPr/>
          </p:nvSpPr>
          <p:spPr>
            <a:xfrm>
              <a:off x="5223900" y="218875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Start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071" name="Google Shape;2071;p112"/>
            <p:cNvSpPr/>
            <p:nvPr/>
          </p:nvSpPr>
          <p:spPr>
            <a:xfrm>
              <a:off x="5223900" y="88210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Ask user for name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076" name="Google Shape;2076;p112"/>
            <p:cNvSpPr/>
            <p:nvPr/>
          </p:nvSpPr>
          <p:spPr>
            <a:xfrm>
              <a:off x="5223900" y="4508141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End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078" name="Google Shape;2078;p112"/>
            <p:cNvSpPr/>
            <p:nvPr/>
          </p:nvSpPr>
          <p:spPr>
            <a:xfrm>
              <a:off x="5223900" y="2599661"/>
              <a:ext cx="1669500" cy="835500"/>
            </a:xfrm>
            <a:prstGeom prst="diamond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Is the name "John"?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2082" name="Google Shape;2082;p112"/>
            <p:cNvCxnSpPr>
              <a:stCxn id="2078" idx="3"/>
              <a:endCxn id="2083" idx="5"/>
            </p:cNvCxnSpPr>
            <p:nvPr/>
          </p:nvCxnSpPr>
          <p:spPr>
            <a:xfrm>
              <a:off x="6893400" y="3017411"/>
              <a:ext cx="2904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084" name="Google Shape;2084;p112"/>
            <p:cNvCxnSpPr>
              <a:stCxn id="2083" idx="4"/>
              <a:endCxn id="2075" idx="2"/>
            </p:cNvCxnSpPr>
            <p:nvPr/>
          </p:nvCxnSpPr>
          <p:spPr>
            <a:xfrm rot="5400000">
              <a:off x="7049075" y="3095402"/>
              <a:ext cx="657900" cy="1125000"/>
            </a:xfrm>
            <a:prstGeom prst="bentConnector2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2083" name="Google Shape;2083;p112"/>
            <p:cNvSpPr/>
            <p:nvPr/>
          </p:nvSpPr>
          <p:spPr>
            <a:xfrm>
              <a:off x="7105775" y="27058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"Hey! I’m called John, too!"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075" name="Google Shape;2075;p112"/>
            <p:cNvSpPr/>
            <p:nvPr/>
          </p:nvSpPr>
          <p:spPr>
            <a:xfrm>
              <a:off x="5223900" y="36751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"See ya later!"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073" name="Google Shape;2073;p112"/>
            <p:cNvSpPr/>
            <p:nvPr/>
          </p:nvSpPr>
          <p:spPr>
            <a:xfrm>
              <a:off x="5223900" y="1751019"/>
              <a:ext cx="1669500" cy="587100"/>
            </a:xfrm>
            <a:prstGeom prst="rect">
              <a:avLst/>
            </a:prstGeom>
            <a:solidFill>
              <a:srgbClr val="FFFF00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Wait 5 seconds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085" name="Google Shape;2085;p112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2086" name="Google Shape;2086;p112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2087" name="Google Shape;2087;p112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88" name="Google Shape;2088;p112"/>
          <p:cNvSpPr/>
          <p:nvPr/>
        </p:nvSpPr>
        <p:spPr>
          <a:xfrm>
            <a:off x="311700" y="1152475"/>
            <a:ext cx="4413600" cy="3643200"/>
          </a:xfrm>
          <a:prstGeom prst="roundRect">
            <a:avLst>
              <a:gd fmla="val 6453" name="adj"/>
            </a:avLst>
          </a:prstGeom>
          <a:solidFill>
            <a:srgbClr val="FAFAFA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089" name="Google Shape;2089;p112"/>
          <p:cNvSpPr txBox="1"/>
          <p:nvPr>
            <p:ph idx="1" type="body"/>
          </p:nvPr>
        </p:nvSpPr>
        <p:spPr>
          <a:xfrm>
            <a:off x="383625" y="1222600"/>
            <a:ext cx="4341600" cy="320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from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time </a:t>
            </a: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import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sleep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name=</a:t>
            </a:r>
            <a:r>
              <a:rPr lang="en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</a:t>
            </a:r>
            <a:r>
              <a:rPr lang="en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Enter your name:"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sleep(</a:t>
            </a:r>
            <a:r>
              <a:rPr lang="en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5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3" name="Shape 20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4" name="Google Shape;2094;p113"/>
          <p:cNvSpPr txBox="1"/>
          <p:nvPr>
            <p:ph type="title"/>
          </p:nvPr>
        </p:nvSpPr>
        <p:spPr>
          <a:xfrm>
            <a:off x="311700" y="445025"/>
            <a:ext cx="42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Let’s go through the code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095" name="Google Shape;2095;p113"/>
          <p:cNvGrpSpPr/>
          <p:nvPr/>
        </p:nvGrpSpPr>
        <p:grpSpPr>
          <a:xfrm>
            <a:off x="5223900" y="218875"/>
            <a:ext cx="3551375" cy="4706566"/>
            <a:chOff x="5223900" y="218875"/>
            <a:chExt cx="3551375" cy="4706566"/>
          </a:xfrm>
        </p:grpSpPr>
        <p:cxnSp>
          <p:nvCxnSpPr>
            <p:cNvPr id="2096" name="Google Shape;2096;p113"/>
            <p:cNvCxnSpPr>
              <a:stCxn id="2097" idx="2"/>
              <a:endCxn id="2098" idx="0"/>
            </p:cNvCxnSpPr>
            <p:nvPr/>
          </p:nvCxnSpPr>
          <p:spPr>
            <a:xfrm>
              <a:off x="6058650" y="636175"/>
              <a:ext cx="0" cy="24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099" name="Google Shape;2099;p113"/>
            <p:cNvCxnSpPr>
              <a:stCxn id="2098" idx="4"/>
              <a:endCxn id="2100" idx="0"/>
            </p:cNvCxnSpPr>
            <p:nvPr/>
          </p:nvCxnSpPr>
          <p:spPr>
            <a:xfrm>
              <a:off x="6058650" y="1505202"/>
              <a:ext cx="0" cy="2457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101" name="Google Shape;2101;p113"/>
            <p:cNvCxnSpPr>
              <a:stCxn id="2102" idx="4"/>
              <a:endCxn id="2103" idx="0"/>
            </p:cNvCxnSpPr>
            <p:nvPr/>
          </p:nvCxnSpPr>
          <p:spPr>
            <a:xfrm>
              <a:off x="6058650" y="4298252"/>
              <a:ext cx="0" cy="21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104" name="Google Shape;2104;p113"/>
            <p:cNvCxnSpPr>
              <a:stCxn id="2100" idx="2"/>
              <a:endCxn id="2105" idx="0"/>
            </p:cNvCxnSpPr>
            <p:nvPr/>
          </p:nvCxnSpPr>
          <p:spPr>
            <a:xfrm>
              <a:off x="6058650" y="2338119"/>
              <a:ext cx="0" cy="2616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106" name="Google Shape;2106;p113"/>
            <p:cNvCxnSpPr>
              <a:stCxn id="2105" idx="2"/>
              <a:endCxn id="2102" idx="0"/>
            </p:cNvCxnSpPr>
            <p:nvPr/>
          </p:nvCxnSpPr>
          <p:spPr>
            <a:xfrm>
              <a:off x="6058650" y="3435161"/>
              <a:ext cx="0" cy="24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2107" name="Google Shape;2107;p113"/>
            <p:cNvSpPr txBox="1"/>
            <p:nvPr/>
          </p:nvSpPr>
          <p:spPr>
            <a:xfrm>
              <a:off x="6662300" y="2618275"/>
              <a:ext cx="5079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True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108" name="Google Shape;2108;p113"/>
            <p:cNvSpPr txBox="1"/>
            <p:nvPr/>
          </p:nvSpPr>
          <p:spPr>
            <a:xfrm>
              <a:off x="6093977" y="3348668"/>
              <a:ext cx="6633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False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097" name="Google Shape;2097;p113"/>
            <p:cNvSpPr/>
            <p:nvPr/>
          </p:nvSpPr>
          <p:spPr>
            <a:xfrm>
              <a:off x="5223900" y="218875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Start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098" name="Google Shape;2098;p113"/>
            <p:cNvSpPr/>
            <p:nvPr/>
          </p:nvSpPr>
          <p:spPr>
            <a:xfrm>
              <a:off x="5223900" y="88210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Ask user for name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103" name="Google Shape;2103;p113"/>
            <p:cNvSpPr/>
            <p:nvPr/>
          </p:nvSpPr>
          <p:spPr>
            <a:xfrm>
              <a:off x="5223900" y="4508141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End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105" name="Google Shape;2105;p113"/>
            <p:cNvSpPr/>
            <p:nvPr/>
          </p:nvSpPr>
          <p:spPr>
            <a:xfrm>
              <a:off x="5223900" y="2599661"/>
              <a:ext cx="1669500" cy="835500"/>
            </a:xfrm>
            <a:prstGeom prst="diamond">
              <a:avLst/>
            </a:prstGeom>
            <a:solidFill>
              <a:srgbClr val="FFFF00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Is the name "John"?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2109" name="Google Shape;2109;p113"/>
            <p:cNvCxnSpPr>
              <a:stCxn id="2105" idx="3"/>
              <a:endCxn id="2110" idx="5"/>
            </p:cNvCxnSpPr>
            <p:nvPr/>
          </p:nvCxnSpPr>
          <p:spPr>
            <a:xfrm>
              <a:off x="6893400" y="3017411"/>
              <a:ext cx="2904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111" name="Google Shape;2111;p113"/>
            <p:cNvCxnSpPr>
              <a:stCxn id="2110" idx="4"/>
              <a:endCxn id="2102" idx="2"/>
            </p:cNvCxnSpPr>
            <p:nvPr/>
          </p:nvCxnSpPr>
          <p:spPr>
            <a:xfrm rot="5400000">
              <a:off x="7049075" y="3095402"/>
              <a:ext cx="657900" cy="1125000"/>
            </a:xfrm>
            <a:prstGeom prst="bentConnector2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2110" name="Google Shape;2110;p113"/>
            <p:cNvSpPr/>
            <p:nvPr/>
          </p:nvSpPr>
          <p:spPr>
            <a:xfrm>
              <a:off x="7105775" y="27058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"Hey! I’m called John, too!"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102" name="Google Shape;2102;p113"/>
            <p:cNvSpPr/>
            <p:nvPr/>
          </p:nvSpPr>
          <p:spPr>
            <a:xfrm>
              <a:off x="5223900" y="36751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"See ya later!"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100" name="Google Shape;2100;p113"/>
            <p:cNvSpPr/>
            <p:nvPr/>
          </p:nvSpPr>
          <p:spPr>
            <a:xfrm>
              <a:off x="5223900" y="1751019"/>
              <a:ext cx="1669500" cy="5871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Wait 5 seconds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112" name="Google Shape;2112;p113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2113" name="Google Shape;2113;p113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2114" name="Google Shape;2114;p113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15" name="Google Shape;2115;p113"/>
          <p:cNvSpPr/>
          <p:nvPr/>
        </p:nvSpPr>
        <p:spPr>
          <a:xfrm>
            <a:off x="311700" y="1152475"/>
            <a:ext cx="4413600" cy="3643200"/>
          </a:xfrm>
          <a:prstGeom prst="roundRect">
            <a:avLst>
              <a:gd fmla="val 6453" name="adj"/>
            </a:avLst>
          </a:prstGeom>
          <a:solidFill>
            <a:srgbClr val="FAFAFA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116" name="Google Shape;2116;p113"/>
          <p:cNvSpPr txBox="1"/>
          <p:nvPr>
            <p:ph idx="1" type="body"/>
          </p:nvPr>
        </p:nvSpPr>
        <p:spPr>
          <a:xfrm>
            <a:off x="383625" y="1222600"/>
            <a:ext cx="4341600" cy="320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from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time </a:t>
            </a: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import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sleep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name=</a:t>
            </a:r>
            <a:r>
              <a:rPr lang="en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</a:t>
            </a:r>
            <a:r>
              <a:rPr lang="en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Enter your name:"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sleep(</a:t>
            </a:r>
            <a:r>
              <a:rPr lang="en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5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did you go?</a:t>
            </a:r>
            <a:endParaRPr/>
          </a:p>
        </p:txBody>
      </p:sp>
      <p:grpSp>
        <p:nvGrpSpPr>
          <p:cNvPr id="204" name="Google Shape;204;p33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205" name="Google Shape;205;p33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206" name="Google Shape;206;p33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7" name="Google Shape;207;p33"/>
          <p:cNvSpPr/>
          <p:nvPr/>
        </p:nvSpPr>
        <p:spPr>
          <a:xfrm>
            <a:off x="2365200" y="1161375"/>
            <a:ext cx="4413600" cy="3643200"/>
          </a:xfrm>
          <a:prstGeom prst="roundRect">
            <a:avLst>
              <a:gd fmla="val 6453" name="adj"/>
            </a:avLst>
          </a:prstGeom>
          <a:solidFill>
            <a:srgbClr val="FAFAFA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08" name="Google Shape;208;p33"/>
          <p:cNvSpPr txBox="1"/>
          <p:nvPr>
            <p:ph idx="1" type="body"/>
          </p:nvPr>
        </p:nvSpPr>
        <p:spPr>
          <a:xfrm>
            <a:off x="2421850" y="1238675"/>
            <a:ext cx="4356900" cy="356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5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500">
                <a:solidFill>
                  <a:srgbClr val="A31515"/>
                </a:solidFill>
                <a:latin typeface="Roboto Mono"/>
                <a:ea typeface="Roboto Mono"/>
                <a:cs typeface="Roboto Mono"/>
                <a:sym typeface="Roboto Mono"/>
              </a:rPr>
              <a:t>"Who dares approach the gates of doom! "</a:t>
            </a:r>
            <a:r>
              <a:rPr lang="en" sz="15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5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password = </a:t>
            </a:r>
            <a:r>
              <a:rPr lang="en" sz="15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5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500">
                <a:solidFill>
                  <a:srgbClr val="A31515"/>
                </a:solidFill>
                <a:latin typeface="Roboto Mono"/>
                <a:ea typeface="Roboto Mono"/>
                <a:cs typeface="Roboto Mono"/>
                <a:sym typeface="Roboto Mono"/>
              </a:rPr>
              <a:t>"Speak the password:"</a:t>
            </a:r>
            <a:r>
              <a:rPr lang="en" sz="15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5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5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>
                <a:solidFill>
                  <a:srgbClr val="0000FF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500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 password == </a:t>
            </a:r>
            <a:r>
              <a:rPr lang="en" sz="1500">
                <a:solidFill>
                  <a:srgbClr val="A31515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"0p3nSe5@m3"</a:t>
            </a:r>
            <a:r>
              <a:rPr lang="en" sz="1500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500">
              <a:solidFill>
                <a:schemeClr val="dk1"/>
              </a:solidFill>
              <a:highlight>
                <a:srgbClr val="FFFF00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5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5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500">
                <a:solidFill>
                  <a:srgbClr val="A31515"/>
                </a:solidFill>
                <a:latin typeface="Roboto Mono"/>
                <a:ea typeface="Roboto Mono"/>
                <a:cs typeface="Roboto Mono"/>
                <a:sym typeface="Roboto Mono"/>
              </a:rPr>
              <a:t>"You are correct!"</a:t>
            </a:r>
            <a:r>
              <a:rPr lang="en" sz="15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5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5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5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500">
                <a:solidFill>
                  <a:srgbClr val="A31515"/>
                </a:solidFill>
                <a:latin typeface="Roboto Mono"/>
                <a:ea typeface="Roboto Mono"/>
                <a:cs typeface="Roboto Mono"/>
                <a:sym typeface="Roboto Mono"/>
              </a:rPr>
              <a:t>"You may enter, friend."</a:t>
            </a:r>
            <a:r>
              <a:rPr lang="en" sz="15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5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>
                <a:solidFill>
                  <a:srgbClr val="0000FF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500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 password != </a:t>
            </a:r>
            <a:r>
              <a:rPr lang="en" sz="1500">
                <a:solidFill>
                  <a:srgbClr val="A31515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"0p3nSe5@m3"</a:t>
            </a:r>
            <a:r>
              <a:rPr lang="en" sz="1500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500">
              <a:solidFill>
                <a:schemeClr val="dk1"/>
              </a:solidFill>
              <a:highlight>
                <a:srgbClr val="FFFF00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5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5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500">
                <a:solidFill>
                  <a:srgbClr val="A31515"/>
                </a:solidFill>
                <a:latin typeface="Roboto Mono"/>
                <a:ea typeface="Roboto Mono"/>
                <a:cs typeface="Roboto Mono"/>
                <a:sym typeface="Roboto Mono"/>
              </a:rPr>
              <a:t>"    ******    "</a:t>
            </a:r>
            <a:r>
              <a:rPr lang="en" sz="15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5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5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5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500">
                <a:solidFill>
                  <a:srgbClr val="A31515"/>
                </a:solidFill>
                <a:latin typeface="Roboto Mono"/>
                <a:ea typeface="Roboto Mono"/>
                <a:cs typeface="Roboto Mono"/>
                <a:sym typeface="Roboto Mono"/>
              </a:rPr>
              <a:t>"   *      **   "</a:t>
            </a:r>
            <a:r>
              <a:rPr lang="en" sz="15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500"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0" name="Shape 2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1" name="Google Shape;2121;p114"/>
          <p:cNvSpPr txBox="1"/>
          <p:nvPr>
            <p:ph type="title"/>
          </p:nvPr>
        </p:nvSpPr>
        <p:spPr>
          <a:xfrm>
            <a:off x="311700" y="445025"/>
            <a:ext cx="42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Let’s go through the code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22" name="Google Shape;2122;p114"/>
          <p:cNvGrpSpPr/>
          <p:nvPr/>
        </p:nvGrpSpPr>
        <p:grpSpPr>
          <a:xfrm>
            <a:off x="5223900" y="218875"/>
            <a:ext cx="3551375" cy="4706566"/>
            <a:chOff x="5223900" y="218875"/>
            <a:chExt cx="3551375" cy="4706566"/>
          </a:xfrm>
        </p:grpSpPr>
        <p:cxnSp>
          <p:nvCxnSpPr>
            <p:cNvPr id="2123" name="Google Shape;2123;p114"/>
            <p:cNvCxnSpPr>
              <a:stCxn id="2124" idx="2"/>
              <a:endCxn id="2125" idx="0"/>
            </p:cNvCxnSpPr>
            <p:nvPr/>
          </p:nvCxnSpPr>
          <p:spPr>
            <a:xfrm>
              <a:off x="6058650" y="636175"/>
              <a:ext cx="0" cy="24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126" name="Google Shape;2126;p114"/>
            <p:cNvCxnSpPr>
              <a:stCxn id="2125" idx="4"/>
              <a:endCxn id="2127" idx="0"/>
            </p:cNvCxnSpPr>
            <p:nvPr/>
          </p:nvCxnSpPr>
          <p:spPr>
            <a:xfrm>
              <a:off x="6058650" y="1505202"/>
              <a:ext cx="0" cy="2457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128" name="Google Shape;2128;p114"/>
            <p:cNvCxnSpPr>
              <a:stCxn id="2129" idx="4"/>
              <a:endCxn id="2130" idx="0"/>
            </p:cNvCxnSpPr>
            <p:nvPr/>
          </p:nvCxnSpPr>
          <p:spPr>
            <a:xfrm>
              <a:off x="6058650" y="4298252"/>
              <a:ext cx="0" cy="21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131" name="Google Shape;2131;p114"/>
            <p:cNvCxnSpPr>
              <a:stCxn id="2127" idx="2"/>
              <a:endCxn id="2132" idx="0"/>
            </p:cNvCxnSpPr>
            <p:nvPr/>
          </p:nvCxnSpPr>
          <p:spPr>
            <a:xfrm>
              <a:off x="6058650" y="2338119"/>
              <a:ext cx="0" cy="2616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133" name="Google Shape;2133;p114"/>
            <p:cNvCxnSpPr>
              <a:stCxn id="2132" idx="2"/>
              <a:endCxn id="2129" idx="0"/>
            </p:cNvCxnSpPr>
            <p:nvPr/>
          </p:nvCxnSpPr>
          <p:spPr>
            <a:xfrm>
              <a:off x="6058650" y="3435161"/>
              <a:ext cx="0" cy="24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2134" name="Google Shape;2134;p114"/>
            <p:cNvSpPr txBox="1"/>
            <p:nvPr/>
          </p:nvSpPr>
          <p:spPr>
            <a:xfrm>
              <a:off x="6662300" y="2618275"/>
              <a:ext cx="5079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True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135" name="Google Shape;2135;p114"/>
            <p:cNvSpPr txBox="1"/>
            <p:nvPr/>
          </p:nvSpPr>
          <p:spPr>
            <a:xfrm>
              <a:off x="6093977" y="3348668"/>
              <a:ext cx="6633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False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124" name="Google Shape;2124;p114"/>
            <p:cNvSpPr/>
            <p:nvPr/>
          </p:nvSpPr>
          <p:spPr>
            <a:xfrm>
              <a:off x="5223900" y="218875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Start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125" name="Google Shape;2125;p114"/>
            <p:cNvSpPr/>
            <p:nvPr/>
          </p:nvSpPr>
          <p:spPr>
            <a:xfrm>
              <a:off x="5223900" y="88210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Ask user for name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130" name="Google Shape;2130;p114"/>
            <p:cNvSpPr/>
            <p:nvPr/>
          </p:nvSpPr>
          <p:spPr>
            <a:xfrm>
              <a:off x="5223900" y="4508141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End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132" name="Google Shape;2132;p114"/>
            <p:cNvSpPr/>
            <p:nvPr/>
          </p:nvSpPr>
          <p:spPr>
            <a:xfrm>
              <a:off x="5223900" y="2599661"/>
              <a:ext cx="1669500" cy="835500"/>
            </a:xfrm>
            <a:prstGeom prst="diamond">
              <a:avLst/>
            </a:prstGeom>
            <a:solidFill>
              <a:srgbClr val="FFFF00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Is the name "John"?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2136" name="Google Shape;2136;p114"/>
            <p:cNvCxnSpPr>
              <a:stCxn id="2132" idx="3"/>
              <a:endCxn id="2137" idx="5"/>
            </p:cNvCxnSpPr>
            <p:nvPr/>
          </p:nvCxnSpPr>
          <p:spPr>
            <a:xfrm>
              <a:off x="6893400" y="3017411"/>
              <a:ext cx="2904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138" name="Google Shape;2138;p114"/>
            <p:cNvCxnSpPr>
              <a:stCxn id="2137" idx="4"/>
              <a:endCxn id="2129" idx="2"/>
            </p:cNvCxnSpPr>
            <p:nvPr/>
          </p:nvCxnSpPr>
          <p:spPr>
            <a:xfrm rot="5400000">
              <a:off x="7049075" y="3095402"/>
              <a:ext cx="657900" cy="1125000"/>
            </a:xfrm>
            <a:prstGeom prst="bentConnector2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2137" name="Google Shape;2137;p114"/>
            <p:cNvSpPr/>
            <p:nvPr/>
          </p:nvSpPr>
          <p:spPr>
            <a:xfrm>
              <a:off x="7105775" y="27058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"Hey! I’m called John, too!"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129" name="Google Shape;2129;p114"/>
            <p:cNvSpPr/>
            <p:nvPr/>
          </p:nvSpPr>
          <p:spPr>
            <a:xfrm>
              <a:off x="5223900" y="36751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"See ya later!"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127" name="Google Shape;2127;p114"/>
            <p:cNvSpPr/>
            <p:nvPr/>
          </p:nvSpPr>
          <p:spPr>
            <a:xfrm>
              <a:off x="5223900" y="1751019"/>
              <a:ext cx="1669500" cy="5871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Wait 5 seconds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139" name="Google Shape;2139;p114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2140" name="Google Shape;2140;p114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2141" name="Google Shape;2141;p114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42" name="Google Shape;2142;p114"/>
          <p:cNvSpPr/>
          <p:nvPr/>
        </p:nvSpPr>
        <p:spPr>
          <a:xfrm>
            <a:off x="311700" y="1152475"/>
            <a:ext cx="4413600" cy="3643200"/>
          </a:xfrm>
          <a:prstGeom prst="roundRect">
            <a:avLst>
              <a:gd fmla="val 6453" name="adj"/>
            </a:avLst>
          </a:prstGeom>
          <a:solidFill>
            <a:srgbClr val="FAFAFA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143" name="Google Shape;2143;p114"/>
          <p:cNvSpPr txBox="1"/>
          <p:nvPr>
            <p:ph idx="1" type="body"/>
          </p:nvPr>
        </p:nvSpPr>
        <p:spPr>
          <a:xfrm>
            <a:off x="383625" y="1222600"/>
            <a:ext cx="4341600" cy="320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from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time </a:t>
            </a: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import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sleep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name=</a:t>
            </a:r>
            <a:r>
              <a:rPr lang="en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</a:t>
            </a:r>
            <a:r>
              <a:rPr lang="en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Enter your name:"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sleep(</a:t>
            </a:r>
            <a:r>
              <a:rPr lang="en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5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</a:t>
            </a: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f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name == </a:t>
            </a:r>
            <a:r>
              <a:rPr lang="en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</a:t>
            </a:r>
            <a:r>
              <a:rPr lang="en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John"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7" name="Shape 2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8" name="Google Shape;2148;p115"/>
          <p:cNvSpPr txBox="1"/>
          <p:nvPr>
            <p:ph type="title"/>
          </p:nvPr>
        </p:nvSpPr>
        <p:spPr>
          <a:xfrm>
            <a:off x="311700" y="445025"/>
            <a:ext cx="42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Let’s go through the code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49" name="Google Shape;2149;p115"/>
          <p:cNvGrpSpPr/>
          <p:nvPr/>
        </p:nvGrpSpPr>
        <p:grpSpPr>
          <a:xfrm>
            <a:off x="5223900" y="218875"/>
            <a:ext cx="3551375" cy="4706566"/>
            <a:chOff x="5223900" y="218875"/>
            <a:chExt cx="3551375" cy="4706566"/>
          </a:xfrm>
        </p:grpSpPr>
        <p:cxnSp>
          <p:nvCxnSpPr>
            <p:cNvPr id="2150" name="Google Shape;2150;p115"/>
            <p:cNvCxnSpPr>
              <a:stCxn id="2151" idx="2"/>
              <a:endCxn id="2152" idx="0"/>
            </p:cNvCxnSpPr>
            <p:nvPr/>
          </p:nvCxnSpPr>
          <p:spPr>
            <a:xfrm>
              <a:off x="6058650" y="636175"/>
              <a:ext cx="0" cy="24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153" name="Google Shape;2153;p115"/>
            <p:cNvCxnSpPr>
              <a:stCxn id="2152" idx="4"/>
              <a:endCxn id="2154" idx="0"/>
            </p:cNvCxnSpPr>
            <p:nvPr/>
          </p:nvCxnSpPr>
          <p:spPr>
            <a:xfrm>
              <a:off x="6058650" y="1505202"/>
              <a:ext cx="0" cy="2457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155" name="Google Shape;2155;p115"/>
            <p:cNvCxnSpPr>
              <a:stCxn id="2156" idx="4"/>
              <a:endCxn id="2157" idx="0"/>
            </p:cNvCxnSpPr>
            <p:nvPr/>
          </p:nvCxnSpPr>
          <p:spPr>
            <a:xfrm>
              <a:off x="6058650" y="4298252"/>
              <a:ext cx="0" cy="21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158" name="Google Shape;2158;p115"/>
            <p:cNvCxnSpPr>
              <a:stCxn id="2154" idx="2"/>
              <a:endCxn id="2159" idx="0"/>
            </p:cNvCxnSpPr>
            <p:nvPr/>
          </p:nvCxnSpPr>
          <p:spPr>
            <a:xfrm>
              <a:off x="6058650" y="2338119"/>
              <a:ext cx="0" cy="2616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160" name="Google Shape;2160;p115"/>
            <p:cNvCxnSpPr>
              <a:stCxn id="2159" idx="2"/>
              <a:endCxn id="2156" idx="0"/>
            </p:cNvCxnSpPr>
            <p:nvPr/>
          </p:nvCxnSpPr>
          <p:spPr>
            <a:xfrm>
              <a:off x="6058650" y="3435161"/>
              <a:ext cx="0" cy="24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2161" name="Google Shape;2161;p115"/>
            <p:cNvSpPr txBox="1"/>
            <p:nvPr/>
          </p:nvSpPr>
          <p:spPr>
            <a:xfrm>
              <a:off x="6662300" y="2618275"/>
              <a:ext cx="5079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FF0000"/>
                  </a:solidFill>
                  <a:latin typeface="Roboto"/>
                  <a:ea typeface="Roboto"/>
                  <a:cs typeface="Roboto"/>
                  <a:sym typeface="Roboto"/>
                </a:rPr>
                <a:t>True</a:t>
              </a:r>
              <a:endParaRPr b="1" sz="12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162" name="Google Shape;2162;p115"/>
            <p:cNvSpPr txBox="1"/>
            <p:nvPr/>
          </p:nvSpPr>
          <p:spPr>
            <a:xfrm>
              <a:off x="6093977" y="3348668"/>
              <a:ext cx="6633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False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151" name="Google Shape;2151;p115"/>
            <p:cNvSpPr/>
            <p:nvPr/>
          </p:nvSpPr>
          <p:spPr>
            <a:xfrm>
              <a:off x="5223900" y="218875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Start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152" name="Google Shape;2152;p115"/>
            <p:cNvSpPr/>
            <p:nvPr/>
          </p:nvSpPr>
          <p:spPr>
            <a:xfrm>
              <a:off x="5223900" y="88210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Ask user for name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157" name="Google Shape;2157;p115"/>
            <p:cNvSpPr/>
            <p:nvPr/>
          </p:nvSpPr>
          <p:spPr>
            <a:xfrm>
              <a:off x="5223900" y="4508141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End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159" name="Google Shape;2159;p115"/>
            <p:cNvSpPr/>
            <p:nvPr/>
          </p:nvSpPr>
          <p:spPr>
            <a:xfrm>
              <a:off x="5223900" y="2599661"/>
              <a:ext cx="1669500" cy="835500"/>
            </a:xfrm>
            <a:prstGeom prst="diamond">
              <a:avLst/>
            </a:prstGeom>
            <a:solidFill>
              <a:srgbClr val="FFFF00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Is the name "John"?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2163" name="Google Shape;2163;p115"/>
            <p:cNvCxnSpPr>
              <a:stCxn id="2159" idx="3"/>
              <a:endCxn id="2164" idx="5"/>
            </p:cNvCxnSpPr>
            <p:nvPr/>
          </p:nvCxnSpPr>
          <p:spPr>
            <a:xfrm>
              <a:off x="6893400" y="3017411"/>
              <a:ext cx="290400" cy="0"/>
            </a:xfrm>
            <a:prstGeom prst="straightConnector1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165" name="Google Shape;2165;p115"/>
            <p:cNvCxnSpPr>
              <a:stCxn id="2164" idx="4"/>
              <a:endCxn id="2156" idx="2"/>
            </p:cNvCxnSpPr>
            <p:nvPr/>
          </p:nvCxnSpPr>
          <p:spPr>
            <a:xfrm rot="5400000">
              <a:off x="7049075" y="3095402"/>
              <a:ext cx="657900" cy="1125000"/>
            </a:xfrm>
            <a:prstGeom prst="bentConnector2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2164" name="Google Shape;2164;p115"/>
            <p:cNvSpPr/>
            <p:nvPr/>
          </p:nvSpPr>
          <p:spPr>
            <a:xfrm>
              <a:off x="7105775" y="27058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"Hey! I’m called John, too!"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156" name="Google Shape;2156;p115"/>
            <p:cNvSpPr/>
            <p:nvPr/>
          </p:nvSpPr>
          <p:spPr>
            <a:xfrm>
              <a:off x="5223900" y="36751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"See ya later!"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154" name="Google Shape;2154;p115"/>
            <p:cNvSpPr/>
            <p:nvPr/>
          </p:nvSpPr>
          <p:spPr>
            <a:xfrm>
              <a:off x="5223900" y="1751019"/>
              <a:ext cx="1669500" cy="5871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Wait 5 seconds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166" name="Google Shape;2166;p115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2167" name="Google Shape;2167;p115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2168" name="Google Shape;2168;p115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69" name="Google Shape;2169;p115"/>
          <p:cNvSpPr/>
          <p:nvPr/>
        </p:nvSpPr>
        <p:spPr>
          <a:xfrm>
            <a:off x="311700" y="1152475"/>
            <a:ext cx="4413600" cy="3643200"/>
          </a:xfrm>
          <a:prstGeom prst="roundRect">
            <a:avLst>
              <a:gd fmla="val 6453" name="adj"/>
            </a:avLst>
          </a:prstGeom>
          <a:solidFill>
            <a:srgbClr val="FAFAFA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170" name="Google Shape;2170;p115"/>
          <p:cNvSpPr txBox="1"/>
          <p:nvPr>
            <p:ph idx="1" type="body"/>
          </p:nvPr>
        </p:nvSpPr>
        <p:spPr>
          <a:xfrm>
            <a:off x="383625" y="1222600"/>
            <a:ext cx="4341600" cy="320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from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time </a:t>
            </a: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import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sleep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name=</a:t>
            </a:r>
            <a:r>
              <a:rPr lang="en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</a:t>
            </a:r>
            <a:r>
              <a:rPr lang="en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Enter your name:"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sleep(</a:t>
            </a:r>
            <a:r>
              <a:rPr lang="en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5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name == </a:t>
            </a:r>
            <a:r>
              <a:rPr lang="en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</a:t>
            </a:r>
            <a:r>
              <a:rPr lang="en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John"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4" name="Shape 2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5" name="Google Shape;2175;p116"/>
          <p:cNvSpPr txBox="1"/>
          <p:nvPr>
            <p:ph type="title"/>
          </p:nvPr>
        </p:nvSpPr>
        <p:spPr>
          <a:xfrm>
            <a:off x="311700" y="445025"/>
            <a:ext cx="42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Let’s go through the code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76" name="Google Shape;2176;p116"/>
          <p:cNvGrpSpPr/>
          <p:nvPr/>
        </p:nvGrpSpPr>
        <p:grpSpPr>
          <a:xfrm>
            <a:off x="5223900" y="218875"/>
            <a:ext cx="3551375" cy="4706566"/>
            <a:chOff x="5223900" y="218875"/>
            <a:chExt cx="3551375" cy="4706566"/>
          </a:xfrm>
        </p:grpSpPr>
        <p:cxnSp>
          <p:nvCxnSpPr>
            <p:cNvPr id="2177" name="Google Shape;2177;p116"/>
            <p:cNvCxnSpPr>
              <a:stCxn id="2178" idx="2"/>
              <a:endCxn id="2179" idx="0"/>
            </p:cNvCxnSpPr>
            <p:nvPr/>
          </p:nvCxnSpPr>
          <p:spPr>
            <a:xfrm>
              <a:off x="6058650" y="636175"/>
              <a:ext cx="0" cy="24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180" name="Google Shape;2180;p116"/>
            <p:cNvCxnSpPr>
              <a:stCxn id="2179" idx="4"/>
              <a:endCxn id="2181" idx="0"/>
            </p:cNvCxnSpPr>
            <p:nvPr/>
          </p:nvCxnSpPr>
          <p:spPr>
            <a:xfrm>
              <a:off x="6058650" y="1505202"/>
              <a:ext cx="0" cy="2457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182" name="Google Shape;2182;p116"/>
            <p:cNvCxnSpPr>
              <a:stCxn id="2183" idx="4"/>
              <a:endCxn id="2184" idx="0"/>
            </p:cNvCxnSpPr>
            <p:nvPr/>
          </p:nvCxnSpPr>
          <p:spPr>
            <a:xfrm>
              <a:off x="6058650" y="4298252"/>
              <a:ext cx="0" cy="21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185" name="Google Shape;2185;p116"/>
            <p:cNvCxnSpPr>
              <a:stCxn id="2181" idx="2"/>
              <a:endCxn id="2186" idx="0"/>
            </p:cNvCxnSpPr>
            <p:nvPr/>
          </p:nvCxnSpPr>
          <p:spPr>
            <a:xfrm>
              <a:off x="6058650" y="2338119"/>
              <a:ext cx="0" cy="2616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187" name="Google Shape;2187;p116"/>
            <p:cNvCxnSpPr>
              <a:stCxn id="2186" idx="2"/>
              <a:endCxn id="2183" idx="0"/>
            </p:cNvCxnSpPr>
            <p:nvPr/>
          </p:nvCxnSpPr>
          <p:spPr>
            <a:xfrm>
              <a:off x="6058650" y="3435161"/>
              <a:ext cx="0" cy="24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2188" name="Google Shape;2188;p116"/>
            <p:cNvSpPr txBox="1"/>
            <p:nvPr/>
          </p:nvSpPr>
          <p:spPr>
            <a:xfrm>
              <a:off x="6662300" y="2618275"/>
              <a:ext cx="5079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FF0000"/>
                  </a:solidFill>
                  <a:latin typeface="Roboto"/>
                  <a:ea typeface="Roboto"/>
                  <a:cs typeface="Roboto"/>
                  <a:sym typeface="Roboto"/>
                </a:rPr>
                <a:t>True</a:t>
              </a:r>
              <a:endParaRPr b="1" sz="12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189" name="Google Shape;2189;p116"/>
            <p:cNvSpPr txBox="1"/>
            <p:nvPr/>
          </p:nvSpPr>
          <p:spPr>
            <a:xfrm>
              <a:off x="6093977" y="3348668"/>
              <a:ext cx="6633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False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178" name="Google Shape;2178;p116"/>
            <p:cNvSpPr/>
            <p:nvPr/>
          </p:nvSpPr>
          <p:spPr>
            <a:xfrm>
              <a:off x="5223900" y="218875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Start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179" name="Google Shape;2179;p116"/>
            <p:cNvSpPr/>
            <p:nvPr/>
          </p:nvSpPr>
          <p:spPr>
            <a:xfrm>
              <a:off x="5223900" y="88210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Ask user for name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184" name="Google Shape;2184;p116"/>
            <p:cNvSpPr/>
            <p:nvPr/>
          </p:nvSpPr>
          <p:spPr>
            <a:xfrm>
              <a:off x="5223900" y="4508141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End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186" name="Google Shape;2186;p116"/>
            <p:cNvSpPr/>
            <p:nvPr/>
          </p:nvSpPr>
          <p:spPr>
            <a:xfrm>
              <a:off x="5223900" y="2599661"/>
              <a:ext cx="1669500" cy="835500"/>
            </a:xfrm>
            <a:prstGeom prst="diamond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Is the name "John"?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2190" name="Google Shape;2190;p116"/>
            <p:cNvCxnSpPr>
              <a:stCxn id="2186" idx="3"/>
              <a:endCxn id="2191" idx="5"/>
            </p:cNvCxnSpPr>
            <p:nvPr/>
          </p:nvCxnSpPr>
          <p:spPr>
            <a:xfrm>
              <a:off x="6893400" y="3017411"/>
              <a:ext cx="290400" cy="0"/>
            </a:xfrm>
            <a:prstGeom prst="straightConnector1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192" name="Google Shape;2192;p116"/>
            <p:cNvCxnSpPr>
              <a:stCxn id="2191" idx="4"/>
              <a:endCxn id="2183" idx="2"/>
            </p:cNvCxnSpPr>
            <p:nvPr/>
          </p:nvCxnSpPr>
          <p:spPr>
            <a:xfrm rot="5400000">
              <a:off x="7049075" y="3095402"/>
              <a:ext cx="657900" cy="1125000"/>
            </a:xfrm>
            <a:prstGeom prst="bentConnector2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2191" name="Google Shape;2191;p116"/>
            <p:cNvSpPr/>
            <p:nvPr/>
          </p:nvSpPr>
          <p:spPr>
            <a:xfrm>
              <a:off x="7105775" y="27058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rgbClr val="FFFF00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"Hey! I’m called John, too!"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183" name="Google Shape;2183;p116"/>
            <p:cNvSpPr/>
            <p:nvPr/>
          </p:nvSpPr>
          <p:spPr>
            <a:xfrm>
              <a:off x="5223900" y="36751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"See ya later!"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181" name="Google Shape;2181;p116"/>
            <p:cNvSpPr/>
            <p:nvPr/>
          </p:nvSpPr>
          <p:spPr>
            <a:xfrm>
              <a:off x="5223900" y="1751019"/>
              <a:ext cx="1669500" cy="5871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Wait 5 seconds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193" name="Google Shape;2193;p116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2194" name="Google Shape;2194;p116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2195" name="Google Shape;2195;p116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96" name="Google Shape;2196;p116"/>
          <p:cNvSpPr/>
          <p:nvPr/>
        </p:nvSpPr>
        <p:spPr>
          <a:xfrm>
            <a:off x="311700" y="1152475"/>
            <a:ext cx="4413600" cy="3643200"/>
          </a:xfrm>
          <a:prstGeom prst="roundRect">
            <a:avLst>
              <a:gd fmla="val 6453" name="adj"/>
            </a:avLst>
          </a:prstGeom>
          <a:solidFill>
            <a:srgbClr val="FAFAFA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197" name="Google Shape;2197;p116"/>
          <p:cNvSpPr txBox="1"/>
          <p:nvPr>
            <p:ph idx="1" type="body"/>
          </p:nvPr>
        </p:nvSpPr>
        <p:spPr>
          <a:xfrm>
            <a:off x="383625" y="1222600"/>
            <a:ext cx="4341600" cy="320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from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time </a:t>
            </a: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import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sleep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name=</a:t>
            </a:r>
            <a:r>
              <a:rPr lang="en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"Enter your name:"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sleep(</a:t>
            </a:r>
            <a:r>
              <a:rPr lang="en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5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name == </a:t>
            </a:r>
            <a:r>
              <a:rPr lang="en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"John"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1" name="Shape 2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2" name="Google Shape;2202;p117"/>
          <p:cNvSpPr txBox="1"/>
          <p:nvPr>
            <p:ph type="title"/>
          </p:nvPr>
        </p:nvSpPr>
        <p:spPr>
          <a:xfrm>
            <a:off x="311700" y="445025"/>
            <a:ext cx="42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Let’s go through the code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203" name="Google Shape;2203;p117"/>
          <p:cNvGrpSpPr/>
          <p:nvPr/>
        </p:nvGrpSpPr>
        <p:grpSpPr>
          <a:xfrm>
            <a:off x="5223900" y="218875"/>
            <a:ext cx="3551375" cy="4706566"/>
            <a:chOff x="5223900" y="218875"/>
            <a:chExt cx="3551375" cy="4706566"/>
          </a:xfrm>
        </p:grpSpPr>
        <p:cxnSp>
          <p:nvCxnSpPr>
            <p:cNvPr id="2204" name="Google Shape;2204;p117"/>
            <p:cNvCxnSpPr>
              <a:stCxn id="2205" idx="2"/>
              <a:endCxn id="2206" idx="0"/>
            </p:cNvCxnSpPr>
            <p:nvPr/>
          </p:nvCxnSpPr>
          <p:spPr>
            <a:xfrm>
              <a:off x="6058650" y="636175"/>
              <a:ext cx="0" cy="24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207" name="Google Shape;2207;p117"/>
            <p:cNvCxnSpPr>
              <a:stCxn id="2206" idx="4"/>
              <a:endCxn id="2208" idx="0"/>
            </p:cNvCxnSpPr>
            <p:nvPr/>
          </p:nvCxnSpPr>
          <p:spPr>
            <a:xfrm>
              <a:off x="6058650" y="1505202"/>
              <a:ext cx="0" cy="2457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209" name="Google Shape;2209;p117"/>
            <p:cNvCxnSpPr>
              <a:stCxn id="2210" idx="4"/>
              <a:endCxn id="2211" idx="0"/>
            </p:cNvCxnSpPr>
            <p:nvPr/>
          </p:nvCxnSpPr>
          <p:spPr>
            <a:xfrm>
              <a:off x="6058650" y="4298252"/>
              <a:ext cx="0" cy="21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212" name="Google Shape;2212;p117"/>
            <p:cNvCxnSpPr>
              <a:stCxn id="2208" idx="2"/>
              <a:endCxn id="2213" idx="0"/>
            </p:cNvCxnSpPr>
            <p:nvPr/>
          </p:nvCxnSpPr>
          <p:spPr>
            <a:xfrm>
              <a:off x="6058650" y="2338119"/>
              <a:ext cx="0" cy="2616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214" name="Google Shape;2214;p117"/>
            <p:cNvCxnSpPr>
              <a:stCxn id="2213" idx="2"/>
              <a:endCxn id="2210" idx="0"/>
            </p:cNvCxnSpPr>
            <p:nvPr/>
          </p:nvCxnSpPr>
          <p:spPr>
            <a:xfrm>
              <a:off x="6058650" y="3435161"/>
              <a:ext cx="0" cy="24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2215" name="Google Shape;2215;p117"/>
            <p:cNvSpPr txBox="1"/>
            <p:nvPr/>
          </p:nvSpPr>
          <p:spPr>
            <a:xfrm>
              <a:off x="6662300" y="2618275"/>
              <a:ext cx="5079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FF0000"/>
                  </a:solidFill>
                  <a:latin typeface="Roboto"/>
                  <a:ea typeface="Roboto"/>
                  <a:cs typeface="Roboto"/>
                  <a:sym typeface="Roboto"/>
                </a:rPr>
                <a:t>True</a:t>
              </a:r>
              <a:endParaRPr b="1" sz="12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216" name="Google Shape;2216;p117"/>
            <p:cNvSpPr txBox="1"/>
            <p:nvPr/>
          </p:nvSpPr>
          <p:spPr>
            <a:xfrm>
              <a:off x="6093977" y="3348668"/>
              <a:ext cx="6633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False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205" name="Google Shape;2205;p117"/>
            <p:cNvSpPr/>
            <p:nvPr/>
          </p:nvSpPr>
          <p:spPr>
            <a:xfrm>
              <a:off x="5223900" y="218875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Start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206" name="Google Shape;2206;p117"/>
            <p:cNvSpPr/>
            <p:nvPr/>
          </p:nvSpPr>
          <p:spPr>
            <a:xfrm>
              <a:off x="5223900" y="88210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Ask user for name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211" name="Google Shape;2211;p117"/>
            <p:cNvSpPr/>
            <p:nvPr/>
          </p:nvSpPr>
          <p:spPr>
            <a:xfrm>
              <a:off x="5223900" y="4508141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End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213" name="Google Shape;2213;p117"/>
            <p:cNvSpPr/>
            <p:nvPr/>
          </p:nvSpPr>
          <p:spPr>
            <a:xfrm>
              <a:off x="5223900" y="2599661"/>
              <a:ext cx="1669500" cy="835500"/>
            </a:xfrm>
            <a:prstGeom prst="diamond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Is the name "John"?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2217" name="Google Shape;2217;p117"/>
            <p:cNvCxnSpPr>
              <a:stCxn id="2213" idx="3"/>
              <a:endCxn id="2218" idx="5"/>
            </p:cNvCxnSpPr>
            <p:nvPr/>
          </p:nvCxnSpPr>
          <p:spPr>
            <a:xfrm>
              <a:off x="6893400" y="3017411"/>
              <a:ext cx="290400" cy="0"/>
            </a:xfrm>
            <a:prstGeom prst="straightConnector1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219" name="Google Shape;2219;p117"/>
            <p:cNvCxnSpPr>
              <a:stCxn id="2218" idx="4"/>
              <a:endCxn id="2210" idx="2"/>
            </p:cNvCxnSpPr>
            <p:nvPr/>
          </p:nvCxnSpPr>
          <p:spPr>
            <a:xfrm rot="5400000">
              <a:off x="7049075" y="3095402"/>
              <a:ext cx="657900" cy="1125000"/>
            </a:xfrm>
            <a:prstGeom prst="bentConnector2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2218" name="Google Shape;2218;p117"/>
            <p:cNvSpPr/>
            <p:nvPr/>
          </p:nvSpPr>
          <p:spPr>
            <a:xfrm>
              <a:off x="7105775" y="27058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rgbClr val="FFFF00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"Hey! I’m called John, too!"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210" name="Google Shape;2210;p117"/>
            <p:cNvSpPr/>
            <p:nvPr/>
          </p:nvSpPr>
          <p:spPr>
            <a:xfrm>
              <a:off x="5223900" y="36751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"See ya later!"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208" name="Google Shape;2208;p117"/>
            <p:cNvSpPr/>
            <p:nvPr/>
          </p:nvSpPr>
          <p:spPr>
            <a:xfrm>
              <a:off x="5223900" y="1751019"/>
              <a:ext cx="1669500" cy="5871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Wait 5 seconds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220" name="Google Shape;2220;p117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2221" name="Google Shape;2221;p117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2222" name="Google Shape;2222;p117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223" name="Google Shape;2223;p117"/>
          <p:cNvSpPr/>
          <p:nvPr/>
        </p:nvSpPr>
        <p:spPr>
          <a:xfrm>
            <a:off x="311700" y="1152475"/>
            <a:ext cx="4413600" cy="3643200"/>
          </a:xfrm>
          <a:prstGeom prst="roundRect">
            <a:avLst>
              <a:gd fmla="val 6453" name="adj"/>
            </a:avLst>
          </a:prstGeom>
          <a:solidFill>
            <a:srgbClr val="FAFAFA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224" name="Google Shape;2224;p117"/>
          <p:cNvSpPr txBox="1"/>
          <p:nvPr>
            <p:ph idx="1" type="body"/>
          </p:nvPr>
        </p:nvSpPr>
        <p:spPr>
          <a:xfrm>
            <a:off x="383625" y="1222600"/>
            <a:ext cx="4341600" cy="357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from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time </a:t>
            </a: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import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sleep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name=</a:t>
            </a:r>
            <a:r>
              <a:rPr lang="en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"Enter your name:"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sleep(</a:t>
            </a:r>
            <a:r>
              <a:rPr lang="en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5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name == </a:t>
            </a:r>
            <a:r>
              <a:rPr lang="en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"John"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 </a:t>
            </a:r>
            <a:r>
              <a:rPr lang="en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"Hey! I’m called John,</a:t>
            </a:r>
            <a:br>
              <a:rPr lang="en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  too!"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8" name="Shape 2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9" name="Google Shape;2229;p118"/>
          <p:cNvSpPr txBox="1"/>
          <p:nvPr>
            <p:ph type="title"/>
          </p:nvPr>
        </p:nvSpPr>
        <p:spPr>
          <a:xfrm>
            <a:off x="311700" y="445025"/>
            <a:ext cx="42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Let’s go through the code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230" name="Google Shape;2230;p118"/>
          <p:cNvGrpSpPr/>
          <p:nvPr/>
        </p:nvGrpSpPr>
        <p:grpSpPr>
          <a:xfrm>
            <a:off x="5223900" y="218875"/>
            <a:ext cx="3551375" cy="4706566"/>
            <a:chOff x="5223900" y="218875"/>
            <a:chExt cx="3551375" cy="4706566"/>
          </a:xfrm>
        </p:grpSpPr>
        <p:cxnSp>
          <p:nvCxnSpPr>
            <p:cNvPr id="2231" name="Google Shape;2231;p118"/>
            <p:cNvCxnSpPr>
              <a:stCxn id="2232" idx="2"/>
              <a:endCxn id="2233" idx="0"/>
            </p:cNvCxnSpPr>
            <p:nvPr/>
          </p:nvCxnSpPr>
          <p:spPr>
            <a:xfrm>
              <a:off x="6058650" y="636175"/>
              <a:ext cx="0" cy="24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234" name="Google Shape;2234;p118"/>
            <p:cNvCxnSpPr>
              <a:stCxn id="2233" idx="4"/>
              <a:endCxn id="2235" idx="0"/>
            </p:cNvCxnSpPr>
            <p:nvPr/>
          </p:nvCxnSpPr>
          <p:spPr>
            <a:xfrm>
              <a:off x="6058650" y="1505202"/>
              <a:ext cx="0" cy="2457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236" name="Google Shape;2236;p118"/>
            <p:cNvCxnSpPr>
              <a:stCxn id="2237" idx="4"/>
              <a:endCxn id="2238" idx="0"/>
            </p:cNvCxnSpPr>
            <p:nvPr/>
          </p:nvCxnSpPr>
          <p:spPr>
            <a:xfrm>
              <a:off x="6058650" y="4298252"/>
              <a:ext cx="0" cy="21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239" name="Google Shape;2239;p118"/>
            <p:cNvCxnSpPr>
              <a:stCxn id="2235" idx="2"/>
              <a:endCxn id="2240" idx="0"/>
            </p:cNvCxnSpPr>
            <p:nvPr/>
          </p:nvCxnSpPr>
          <p:spPr>
            <a:xfrm>
              <a:off x="6058650" y="2338119"/>
              <a:ext cx="0" cy="2616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241" name="Google Shape;2241;p118"/>
            <p:cNvCxnSpPr>
              <a:stCxn id="2240" idx="2"/>
              <a:endCxn id="2237" idx="0"/>
            </p:cNvCxnSpPr>
            <p:nvPr/>
          </p:nvCxnSpPr>
          <p:spPr>
            <a:xfrm>
              <a:off x="6058650" y="3435161"/>
              <a:ext cx="0" cy="240000"/>
            </a:xfrm>
            <a:prstGeom prst="straightConnector1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2242" name="Google Shape;2242;p118"/>
            <p:cNvSpPr txBox="1"/>
            <p:nvPr/>
          </p:nvSpPr>
          <p:spPr>
            <a:xfrm>
              <a:off x="6662300" y="2618275"/>
              <a:ext cx="5079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True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243" name="Google Shape;2243;p118"/>
            <p:cNvSpPr txBox="1"/>
            <p:nvPr/>
          </p:nvSpPr>
          <p:spPr>
            <a:xfrm>
              <a:off x="6093977" y="3348668"/>
              <a:ext cx="6633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FF0000"/>
                  </a:solidFill>
                  <a:latin typeface="Roboto"/>
                  <a:ea typeface="Roboto"/>
                  <a:cs typeface="Roboto"/>
                  <a:sym typeface="Roboto"/>
                </a:rPr>
                <a:t>False</a:t>
              </a:r>
              <a:endParaRPr b="1" sz="12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232" name="Google Shape;2232;p118"/>
            <p:cNvSpPr/>
            <p:nvPr/>
          </p:nvSpPr>
          <p:spPr>
            <a:xfrm>
              <a:off x="5223900" y="218875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Start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233" name="Google Shape;2233;p118"/>
            <p:cNvSpPr/>
            <p:nvPr/>
          </p:nvSpPr>
          <p:spPr>
            <a:xfrm>
              <a:off x="5223900" y="88210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Ask user for name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238" name="Google Shape;2238;p118"/>
            <p:cNvSpPr/>
            <p:nvPr/>
          </p:nvSpPr>
          <p:spPr>
            <a:xfrm>
              <a:off x="5223900" y="4508141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End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240" name="Google Shape;2240;p118"/>
            <p:cNvSpPr/>
            <p:nvPr/>
          </p:nvSpPr>
          <p:spPr>
            <a:xfrm>
              <a:off x="5223900" y="2599661"/>
              <a:ext cx="1669500" cy="835500"/>
            </a:xfrm>
            <a:prstGeom prst="diamond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Is the name "John"?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2244" name="Google Shape;2244;p118"/>
            <p:cNvCxnSpPr>
              <a:stCxn id="2240" idx="3"/>
              <a:endCxn id="2245" idx="5"/>
            </p:cNvCxnSpPr>
            <p:nvPr/>
          </p:nvCxnSpPr>
          <p:spPr>
            <a:xfrm>
              <a:off x="6893400" y="3017411"/>
              <a:ext cx="2904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246" name="Google Shape;2246;p118"/>
            <p:cNvCxnSpPr>
              <a:stCxn id="2245" idx="4"/>
              <a:endCxn id="2237" idx="2"/>
            </p:cNvCxnSpPr>
            <p:nvPr/>
          </p:nvCxnSpPr>
          <p:spPr>
            <a:xfrm rot="5400000">
              <a:off x="7049075" y="3095402"/>
              <a:ext cx="657900" cy="1125000"/>
            </a:xfrm>
            <a:prstGeom prst="bentConnector2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2245" name="Google Shape;2245;p118"/>
            <p:cNvSpPr/>
            <p:nvPr/>
          </p:nvSpPr>
          <p:spPr>
            <a:xfrm>
              <a:off x="7105775" y="27058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rgbClr val="FFFF00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"Hey! I’m called John, too!"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237" name="Google Shape;2237;p118"/>
            <p:cNvSpPr/>
            <p:nvPr/>
          </p:nvSpPr>
          <p:spPr>
            <a:xfrm>
              <a:off x="5223900" y="36751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"See ya later!"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235" name="Google Shape;2235;p118"/>
            <p:cNvSpPr/>
            <p:nvPr/>
          </p:nvSpPr>
          <p:spPr>
            <a:xfrm>
              <a:off x="5223900" y="1751019"/>
              <a:ext cx="1669500" cy="5871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Wait 5 seconds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247" name="Google Shape;2247;p118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2248" name="Google Shape;2248;p118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2249" name="Google Shape;2249;p118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250" name="Google Shape;2250;p118"/>
          <p:cNvSpPr/>
          <p:nvPr/>
        </p:nvSpPr>
        <p:spPr>
          <a:xfrm>
            <a:off x="311700" y="1152475"/>
            <a:ext cx="4413600" cy="3643200"/>
          </a:xfrm>
          <a:prstGeom prst="roundRect">
            <a:avLst>
              <a:gd fmla="val 6453" name="adj"/>
            </a:avLst>
          </a:prstGeom>
          <a:solidFill>
            <a:srgbClr val="FAFAFA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251" name="Google Shape;2251;p118"/>
          <p:cNvSpPr txBox="1"/>
          <p:nvPr>
            <p:ph idx="1" type="body"/>
          </p:nvPr>
        </p:nvSpPr>
        <p:spPr>
          <a:xfrm>
            <a:off x="383625" y="1222600"/>
            <a:ext cx="4341600" cy="357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from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time </a:t>
            </a: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import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sleep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name=</a:t>
            </a:r>
            <a:r>
              <a:rPr lang="en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"Enter your name:"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sleep(</a:t>
            </a:r>
            <a:r>
              <a:rPr lang="en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5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name == </a:t>
            </a:r>
            <a:r>
              <a:rPr lang="en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"John"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 </a:t>
            </a:r>
            <a:r>
              <a:rPr lang="en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"Hey! I’m called John,</a:t>
            </a:r>
            <a:br>
              <a:rPr lang="en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  too!"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5" name="Shape 2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6" name="Google Shape;2256;p119"/>
          <p:cNvSpPr txBox="1"/>
          <p:nvPr>
            <p:ph type="title"/>
          </p:nvPr>
        </p:nvSpPr>
        <p:spPr>
          <a:xfrm>
            <a:off x="311700" y="445025"/>
            <a:ext cx="42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Let’s go through the code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257" name="Google Shape;2257;p119"/>
          <p:cNvGrpSpPr/>
          <p:nvPr/>
        </p:nvGrpSpPr>
        <p:grpSpPr>
          <a:xfrm>
            <a:off x="5223900" y="218875"/>
            <a:ext cx="3551375" cy="4706566"/>
            <a:chOff x="5223900" y="218875"/>
            <a:chExt cx="3551375" cy="4706566"/>
          </a:xfrm>
        </p:grpSpPr>
        <p:cxnSp>
          <p:nvCxnSpPr>
            <p:cNvPr id="2258" name="Google Shape;2258;p119"/>
            <p:cNvCxnSpPr>
              <a:stCxn id="2259" idx="2"/>
              <a:endCxn id="2260" idx="0"/>
            </p:cNvCxnSpPr>
            <p:nvPr/>
          </p:nvCxnSpPr>
          <p:spPr>
            <a:xfrm>
              <a:off x="6058650" y="636175"/>
              <a:ext cx="0" cy="24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261" name="Google Shape;2261;p119"/>
            <p:cNvCxnSpPr>
              <a:stCxn id="2260" idx="4"/>
              <a:endCxn id="2262" idx="0"/>
            </p:cNvCxnSpPr>
            <p:nvPr/>
          </p:nvCxnSpPr>
          <p:spPr>
            <a:xfrm>
              <a:off x="6058650" y="1505202"/>
              <a:ext cx="0" cy="2457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263" name="Google Shape;2263;p119"/>
            <p:cNvCxnSpPr>
              <a:stCxn id="2264" idx="4"/>
              <a:endCxn id="2265" idx="0"/>
            </p:cNvCxnSpPr>
            <p:nvPr/>
          </p:nvCxnSpPr>
          <p:spPr>
            <a:xfrm>
              <a:off x="6058650" y="4298252"/>
              <a:ext cx="0" cy="21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266" name="Google Shape;2266;p119"/>
            <p:cNvCxnSpPr>
              <a:stCxn id="2262" idx="2"/>
              <a:endCxn id="2267" idx="0"/>
            </p:cNvCxnSpPr>
            <p:nvPr/>
          </p:nvCxnSpPr>
          <p:spPr>
            <a:xfrm>
              <a:off x="6058650" y="2338119"/>
              <a:ext cx="0" cy="2616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268" name="Google Shape;2268;p119"/>
            <p:cNvCxnSpPr>
              <a:stCxn id="2267" idx="2"/>
              <a:endCxn id="2264" idx="0"/>
            </p:cNvCxnSpPr>
            <p:nvPr/>
          </p:nvCxnSpPr>
          <p:spPr>
            <a:xfrm>
              <a:off x="6058650" y="3435161"/>
              <a:ext cx="0" cy="240000"/>
            </a:xfrm>
            <a:prstGeom prst="straightConnector1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2269" name="Google Shape;2269;p119"/>
            <p:cNvSpPr txBox="1"/>
            <p:nvPr/>
          </p:nvSpPr>
          <p:spPr>
            <a:xfrm>
              <a:off x="6662300" y="2618275"/>
              <a:ext cx="5079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True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270" name="Google Shape;2270;p119"/>
            <p:cNvSpPr txBox="1"/>
            <p:nvPr/>
          </p:nvSpPr>
          <p:spPr>
            <a:xfrm>
              <a:off x="6093977" y="3348668"/>
              <a:ext cx="6633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FF0000"/>
                  </a:solidFill>
                  <a:latin typeface="Roboto"/>
                  <a:ea typeface="Roboto"/>
                  <a:cs typeface="Roboto"/>
                  <a:sym typeface="Roboto"/>
                </a:rPr>
                <a:t>False</a:t>
              </a:r>
              <a:endParaRPr b="1" sz="12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259" name="Google Shape;2259;p119"/>
            <p:cNvSpPr/>
            <p:nvPr/>
          </p:nvSpPr>
          <p:spPr>
            <a:xfrm>
              <a:off x="5223900" y="218875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Start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260" name="Google Shape;2260;p119"/>
            <p:cNvSpPr/>
            <p:nvPr/>
          </p:nvSpPr>
          <p:spPr>
            <a:xfrm>
              <a:off x="5223900" y="88210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Ask user for name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265" name="Google Shape;2265;p119"/>
            <p:cNvSpPr/>
            <p:nvPr/>
          </p:nvSpPr>
          <p:spPr>
            <a:xfrm>
              <a:off x="5223900" y="4508141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End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267" name="Google Shape;2267;p119"/>
            <p:cNvSpPr/>
            <p:nvPr/>
          </p:nvSpPr>
          <p:spPr>
            <a:xfrm>
              <a:off x="5223900" y="2599661"/>
              <a:ext cx="1669500" cy="835500"/>
            </a:xfrm>
            <a:prstGeom prst="diamond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Is the name "John"?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2271" name="Google Shape;2271;p119"/>
            <p:cNvCxnSpPr>
              <a:stCxn id="2267" idx="3"/>
              <a:endCxn id="2272" idx="5"/>
            </p:cNvCxnSpPr>
            <p:nvPr/>
          </p:nvCxnSpPr>
          <p:spPr>
            <a:xfrm>
              <a:off x="6893400" y="3017411"/>
              <a:ext cx="2904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273" name="Google Shape;2273;p119"/>
            <p:cNvCxnSpPr>
              <a:stCxn id="2272" idx="4"/>
              <a:endCxn id="2264" idx="2"/>
            </p:cNvCxnSpPr>
            <p:nvPr/>
          </p:nvCxnSpPr>
          <p:spPr>
            <a:xfrm rot="5400000">
              <a:off x="7049075" y="3095402"/>
              <a:ext cx="657900" cy="1125000"/>
            </a:xfrm>
            <a:prstGeom prst="bentConnector2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2272" name="Google Shape;2272;p119"/>
            <p:cNvSpPr/>
            <p:nvPr/>
          </p:nvSpPr>
          <p:spPr>
            <a:xfrm>
              <a:off x="7105775" y="27058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"Hey! I’m called John, too!"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264" name="Google Shape;2264;p119"/>
            <p:cNvSpPr/>
            <p:nvPr/>
          </p:nvSpPr>
          <p:spPr>
            <a:xfrm>
              <a:off x="5223900" y="36751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rgbClr val="FFFF00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"See ya later!"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262" name="Google Shape;2262;p119"/>
            <p:cNvSpPr/>
            <p:nvPr/>
          </p:nvSpPr>
          <p:spPr>
            <a:xfrm>
              <a:off x="5223900" y="1751019"/>
              <a:ext cx="1669500" cy="5871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Wait 5 seconds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274" name="Google Shape;2274;p119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2275" name="Google Shape;2275;p119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2276" name="Google Shape;2276;p119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277" name="Google Shape;2277;p119"/>
          <p:cNvSpPr/>
          <p:nvPr/>
        </p:nvSpPr>
        <p:spPr>
          <a:xfrm>
            <a:off x="311700" y="1152475"/>
            <a:ext cx="4413600" cy="3643200"/>
          </a:xfrm>
          <a:prstGeom prst="roundRect">
            <a:avLst>
              <a:gd fmla="val 6453" name="adj"/>
            </a:avLst>
          </a:prstGeom>
          <a:solidFill>
            <a:srgbClr val="FAFAFA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278" name="Google Shape;2278;p119"/>
          <p:cNvSpPr txBox="1"/>
          <p:nvPr>
            <p:ph idx="1" type="body"/>
          </p:nvPr>
        </p:nvSpPr>
        <p:spPr>
          <a:xfrm>
            <a:off x="383625" y="1222600"/>
            <a:ext cx="4341600" cy="357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from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time </a:t>
            </a: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import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sleep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name=</a:t>
            </a:r>
            <a:r>
              <a:rPr lang="en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"Enter your name:"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sleep(</a:t>
            </a:r>
            <a:r>
              <a:rPr lang="en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5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name == </a:t>
            </a:r>
            <a:r>
              <a:rPr lang="en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"John"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 </a:t>
            </a:r>
            <a:r>
              <a:rPr lang="en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"Hey! I’m called John,</a:t>
            </a:r>
            <a:br>
              <a:rPr lang="en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  too!"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2" name="Shape 2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" name="Google Shape;2283;p120"/>
          <p:cNvSpPr txBox="1"/>
          <p:nvPr>
            <p:ph type="title"/>
          </p:nvPr>
        </p:nvSpPr>
        <p:spPr>
          <a:xfrm>
            <a:off x="311700" y="445025"/>
            <a:ext cx="42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Let’s go through the code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284" name="Google Shape;2284;p120"/>
          <p:cNvGrpSpPr/>
          <p:nvPr/>
        </p:nvGrpSpPr>
        <p:grpSpPr>
          <a:xfrm>
            <a:off x="5223900" y="218875"/>
            <a:ext cx="3551375" cy="4706566"/>
            <a:chOff x="5223900" y="218875"/>
            <a:chExt cx="3551375" cy="4706566"/>
          </a:xfrm>
        </p:grpSpPr>
        <p:cxnSp>
          <p:nvCxnSpPr>
            <p:cNvPr id="2285" name="Google Shape;2285;p120"/>
            <p:cNvCxnSpPr>
              <a:stCxn id="2286" idx="2"/>
              <a:endCxn id="2287" idx="0"/>
            </p:cNvCxnSpPr>
            <p:nvPr/>
          </p:nvCxnSpPr>
          <p:spPr>
            <a:xfrm>
              <a:off x="6058650" y="636175"/>
              <a:ext cx="0" cy="24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288" name="Google Shape;2288;p120"/>
            <p:cNvCxnSpPr>
              <a:stCxn id="2287" idx="4"/>
              <a:endCxn id="2289" idx="0"/>
            </p:cNvCxnSpPr>
            <p:nvPr/>
          </p:nvCxnSpPr>
          <p:spPr>
            <a:xfrm>
              <a:off x="6058650" y="1505202"/>
              <a:ext cx="0" cy="2457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290" name="Google Shape;2290;p120"/>
            <p:cNvCxnSpPr>
              <a:stCxn id="2291" idx="4"/>
              <a:endCxn id="2292" idx="0"/>
            </p:cNvCxnSpPr>
            <p:nvPr/>
          </p:nvCxnSpPr>
          <p:spPr>
            <a:xfrm>
              <a:off x="6058650" y="4298252"/>
              <a:ext cx="0" cy="21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293" name="Google Shape;2293;p120"/>
            <p:cNvCxnSpPr>
              <a:stCxn id="2289" idx="2"/>
              <a:endCxn id="2294" idx="0"/>
            </p:cNvCxnSpPr>
            <p:nvPr/>
          </p:nvCxnSpPr>
          <p:spPr>
            <a:xfrm>
              <a:off x="6058650" y="2338119"/>
              <a:ext cx="0" cy="2616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295" name="Google Shape;2295;p120"/>
            <p:cNvCxnSpPr>
              <a:stCxn id="2294" idx="2"/>
              <a:endCxn id="2291" idx="0"/>
            </p:cNvCxnSpPr>
            <p:nvPr/>
          </p:nvCxnSpPr>
          <p:spPr>
            <a:xfrm>
              <a:off x="6058650" y="3435161"/>
              <a:ext cx="0" cy="240000"/>
            </a:xfrm>
            <a:prstGeom prst="straightConnector1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2296" name="Google Shape;2296;p120"/>
            <p:cNvSpPr txBox="1"/>
            <p:nvPr/>
          </p:nvSpPr>
          <p:spPr>
            <a:xfrm>
              <a:off x="6662300" y="2618275"/>
              <a:ext cx="5079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True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297" name="Google Shape;2297;p120"/>
            <p:cNvSpPr txBox="1"/>
            <p:nvPr/>
          </p:nvSpPr>
          <p:spPr>
            <a:xfrm>
              <a:off x="6093977" y="3348668"/>
              <a:ext cx="6633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FF0000"/>
                  </a:solidFill>
                  <a:latin typeface="Roboto"/>
                  <a:ea typeface="Roboto"/>
                  <a:cs typeface="Roboto"/>
                  <a:sym typeface="Roboto"/>
                </a:rPr>
                <a:t>False</a:t>
              </a:r>
              <a:endParaRPr b="1" sz="12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286" name="Google Shape;2286;p120"/>
            <p:cNvSpPr/>
            <p:nvPr/>
          </p:nvSpPr>
          <p:spPr>
            <a:xfrm>
              <a:off x="5223900" y="218875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Start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287" name="Google Shape;2287;p120"/>
            <p:cNvSpPr/>
            <p:nvPr/>
          </p:nvSpPr>
          <p:spPr>
            <a:xfrm>
              <a:off x="5223900" y="88210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Ask user for name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292" name="Google Shape;2292;p120"/>
            <p:cNvSpPr/>
            <p:nvPr/>
          </p:nvSpPr>
          <p:spPr>
            <a:xfrm>
              <a:off x="5223900" y="4508141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End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294" name="Google Shape;2294;p120"/>
            <p:cNvSpPr/>
            <p:nvPr/>
          </p:nvSpPr>
          <p:spPr>
            <a:xfrm>
              <a:off x="5223900" y="2599661"/>
              <a:ext cx="1669500" cy="835500"/>
            </a:xfrm>
            <a:prstGeom prst="diamond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Is the name "John"?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2298" name="Google Shape;2298;p120"/>
            <p:cNvCxnSpPr>
              <a:stCxn id="2294" idx="3"/>
              <a:endCxn id="2299" idx="5"/>
            </p:cNvCxnSpPr>
            <p:nvPr/>
          </p:nvCxnSpPr>
          <p:spPr>
            <a:xfrm>
              <a:off x="6893400" y="3017411"/>
              <a:ext cx="2904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300" name="Google Shape;2300;p120"/>
            <p:cNvCxnSpPr>
              <a:stCxn id="2299" idx="4"/>
              <a:endCxn id="2291" idx="2"/>
            </p:cNvCxnSpPr>
            <p:nvPr/>
          </p:nvCxnSpPr>
          <p:spPr>
            <a:xfrm rot="5400000">
              <a:off x="7049075" y="3095402"/>
              <a:ext cx="657900" cy="1125000"/>
            </a:xfrm>
            <a:prstGeom prst="bentConnector2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2299" name="Google Shape;2299;p120"/>
            <p:cNvSpPr/>
            <p:nvPr/>
          </p:nvSpPr>
          <p:spPr>
            <a:xfrm>
              <a:off x="7105775" y="27058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"Hey! I’m called John, too!"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291" name="Google Shape;2291;p120"/>
            <p:cNvSpPr/>
            <p:nvPr/>
          </p:nvSpPr>
          <p:spPr>
            <a:xfrm>
              <a:off x="5223900" y="36751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rgbClr val="FFFF00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"See ya later!"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289" name="Google Shape;2289;p120"/>
            <p:cNvSpPr/>
            <p:nvPr/>
          </p:nvSpPr>
          <p:spPr>
            <a:xfrm>
              <a:off x="5223900" y="1751019"/>
              <a:ext cx="1669500" cy="5871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Wait 5 seconds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301" name="Google Shape;2301;p120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2302" name="Google Shape;2302;p120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2303" name="Google Shape;2303;p120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304" name="Google Shape;2304;p120"/>
          <p:cNvSpPr/>
          <p:nvPr/>
        </p:nvSpPr>
        <p:spPr>
          <a:xfrm>
            <a:off x="311700" y="1152475"/>
            <a:ext cx="4413600" cy="3643200"/>
          </a:xfrm>
          <a:prstGeom prst="roundRect">
            <a:avLst>
              <a:gd fmla="val 6453" name="adj"/>
            </a:avLst>
          </a:prstGeom>
          <a:solidFill>
            <a:srgbClr val="FAFAFA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305" name="Google Shape;2305;p120"/>
          <p:cNvSpPr txBox="1"/>
          <p:nvPr>
            <p:ph idx="1" type="body"/>
          </p:nvPr>
        </p:nvSpPr>
        <p:spPr>
          <a:xfrm>
            <a:off x="383625" y="1222600"/>
            <a:ext cx="4341600" cy="357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from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time </a:t>
            </a: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import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sleep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name=</a:t>
            </a:r>
            <a:r>
              <a:rPr lang="en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</a:t>
            </a:r>
            <a:r>
              <a:rPr lang="en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Enter your name:"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sleep(</a:t>
            </a:r>
            <a:r>
              <a:rPr lang="en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5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name == </a:t>
            </a:r>
            <a:r>
              <a:rPr lang="en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</a:t>
            </a:r>
            <a:r>
              <a:rPr lang="en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John"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 </a:t>
            </a:r>
            <a:r>
              <a:rPr lang="en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</a:t>
            </a:r>
            <a:r>
              <a:rPr lang="en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Hey! I’m called John,</a:t>
            </a:r>
            <a:br>
              <a:rPr lang="en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  too!"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</a:t>
            </a:r>
            <a:r>
              <a:rPr lang="en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See ya later!"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9" name="Shape 2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0" name="Google Shape;2310;p121"/>
          <p:cNvSpPr txBox="1"/>
          <p:nvPr>
            <p:ph type="title"/>
          </p:nvPr>
        </p:nvSpPr>
        <p:spPr>
          <a:xfrm>
            <a:off x="311700" y="445025"/>
            <a:ext cx="42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Let’s go through the code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311" name="Google Shape;2311;p121"/>
          <p:cNvGrpSpPr/>
          <p:nvPr/>
        </p:nvGrpSpPr>
        <p:grpSpPr>
          <a:xfrm>
            <a:off x="5223900" y="218875"/>
            <a:ext cx="3551375" cy="4706566"/>
            <a:chOff x="5223900" y="218875"/>
            <a:chExt cx="3551375" cy="4706566"/>
          </a:xfrm>
        </p:grpSpPr>
        <p:cxnSp>
          <p:nvCxnSpPr>
            <p:cNvPr id="2312" name="Google Shape;2312;p121"/>
            <p:cNvCxnSpPr>
              <a:stCxn id="2313" idx="2"/>
              <a:endCxn id="2314" idx="0"/>
            </p:cNvCxnSpPr>
            <p:nvPr/>
          </p:nvCxnSpPr>
          <p:spPr>
            <a:xfrm>
              <a:off x="6058650" y="636175"/>
              <a:ext cx="0" cy="24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315" name="Google Shape;2315;p121"/>
            <p:cNvCxnSpPr>
              <a:stCxn id="2314" idx="4"/>
              <a:endCxn id="2316" idx="0"/>
            </p:cNvCxnSpPr>
            <p:nvPr/>
          </p:nvCxnSpPr>
          <p:spPr>
            <a:xfrm>
              <a:off x="6058650" y="1505202"/>
              <a:ext cx="0" cy="2457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317" name="Google Shape;2317;p121"/>
            <p:cNvCxnSpPr>
              <a:stCxn id="2318" idx="4"/>
              <a:endCxn id="2319" idx="0"/>
            </p:cNvCxnSpPr>
            <p:nvPr/>
          </p:nvCxnSpPr>
          <p:spPr>
            <a:xfrm>
              <a:off x="6058650" y="4298252"/>
              <a:ext cx="0" cy="21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320" name="Google Shape;2320;p121"/>
            <p:cNvCxnSpPr>
              <a:stCxn id="2316" idx="2"/>
              <a:endCxn id="2321" idx="0"/>
            </p:cNvCxnSpPr>
            <p:nvPr/>
          </p:nvCxnSpPr>
          <p:spPr>
            <a:xfrm>
              <a:off x="6058650" y="2338119"/>
              <a:ext cx="0" cy="2616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322" name="Google Shape;2322;p121"/>
            <p:cNvCxnSpPr>
              <a:stCxn id="2321" idx="2"/>
              <a:endCxn id="2318" idx="0"/>
            </p:cNvCxnSpPr>
            <p:nvPr/>
          </p:nvCxnSpPr>
          <p:spPr>
            <a:xfrm>
              <a:off x="6058650" y="3435161"/>
              <a:ext cx="0" cy="24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2323" name="Google Shape;2323;p121"/>
            <p:cNvSpPr txBox="1"/>
            <p:nvPr/>
          </p:nvSpPr>
          <p:spPr>
            <a:xfrm>
              <a:off x="6662300" y="2618275"/>
              <a:ext cx="5079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True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324" name="Google Shape;2324;p121"/>
            <p:cNvSpPr txBox="1"/>
            <p:nvPr/>
          </p:nvSpPr>
          <p:spPr>
            <a:xfrm>
              <a:off x="6093977" y="3348668"/>
              <a:ext cx="6633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False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313" name="Google Shape;2313;p121"/>
            <p:cNvSpPr/>
            <p:nvPr/>
          </p:nvSpPr>
          <p:spPr>
            <a:xfrm>
              <a:off x="5223900" y="218875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Start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314" name="Google Shape;2314;p121"/>
            <p:cNvSpPr/>
            <p:nvPr/>
          </p:nvSpPr>
          <p:spPr>
            <a:xfrm>
              <a:off x="5223900" y="88210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Ask user for name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319" name="Google Shape;2319;p121"/>
            <p:cNvSpPr/>
            <p:nvPr/>
          </p:nvSpPr>
          <p:spPr>
            <a:xfrm>
              <a:off x="5223900" y="4508141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rgbClr val="FFFF00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End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321" name="Google Shape;2321;p121"/>
            <p:cNvSpPr/>
            <p:nvPr/>
          </p:nvSpPr>
          <p:spPr>
            <a:xfrm>
              <a:off x="5223900" y="2599661"/>
              <a:ext cx="1669500" cy="835500"/>
            </a:xfrm>
            <a:prstGeom prst="diamond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Is the name "John"?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2325" name="Google Shape;2325;p121"/>
            <p:cNvCxnSpPr>
              <a:stCxn id="2321" idx="3"/>
              <a:endCxn id="2326" idx="5"/>
            </p:cNvCxnSpPr>
            <p:nvPr/>
          </p:nvCxnSpPr>
          <p:spPr>
            <a:xfrm>
              <a:off x="6893400" y="3017411"/>
              <a:ext cx="2904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327" name="Google Shape;2327;p121"/>
            <p:cNvCxnSpPr>
              <a:stCxn id="2326" idx="4"/>
              <a:endCxn id="2318" idx="2"/>
            </p:cNvCxnSpPr>
            <p:nvPr/>
          </p:nvCxnSpPr>
          <p:spPr>
            <a:xfrm rot="5400000">
              <a:off x="7049075" y="3095402"/>
              <a:ext cx="657900" cy="1125000"/>
            </a:xfrm>
            <a:prstGeom prst="bentConnector2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2326" name="Google Shape;2326;p121"/>
            <p:cNvSpPr/>
            <p:nvPr/>
          </p:nvSpPr>
          <p:spPr>
            <a:xfrm>
              <a:off x="7105775" y="27058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"Hey! I’m called John, too!"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318" name="Google Shape;2318;p121"/>
            <p:cNvSpPr/>
            <p:nvPr/>
          </p:nvSpPr>
          <p:spPr>
            <a:xfrm>
              <a:off x="5223900" y="36751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"See ya later!"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316" name="Google Shape;2316;p121"/>
            <p:cNvSpPr/>
            <p:nvPr/>
          </p:nvSpPr>
          <p:spPr>
            <a:xfrm>
              <a:off x="5223900" y="1751019"/>
              <a:ext cx="1669500" cy="5871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Wait 5 seconds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328" name="Google Shape;2328;p121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2329" name="Google Shape;2329;p121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2330" name="Google Shape;2330;p121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331" name="Google Shape;2331;p121"/>
          <p:cNvSpPr/>
          <p:nvPr/>
        </p:nvSpPr>
        <p:spPr>
          <a:xfrm>
            <a:off x="311700" y="1152475"/>
            <a:ext cx="4413600" cy="3643200"/>
          </a:xfrm>
          <a:prstGeom prst="roundRect">
            <a:avLst>
              <a:gd fmla="val 6453" name="adj"/>
            </a:avLst>
          </a:prstGeom>
          <a:solidFill>
            <a:srgbClr val="FAFAFA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332" name="Google Shape;2332;p121"/>
          <p:cNvSpPr txBox="1"/>
          <p:nvPr>
            <p:ph idx="1" type="body"/>
          </p:nvPr>
        </p:nvSpPr>
        <p:spPr>
          <a:xfrm>
            <a:off x="383625" y="1222600"/>
            <a:ext cx="4341600" cy="357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from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time </a:t>
            </a: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import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sleep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name=</a:t>
            </a:r>
            <a:r>
              <a:rPr lang="en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"Enter your name:"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sleep(</a:t>
            </a:r>
            <a:r>
              <a:rPr lang="en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5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name == </a:t>
            </a:r>
            <a:r>
              <a:rPr lang="en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"John"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 </a:t>
            </a:r>
            <a:r>
              <a:rPr lang="en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"Hey! I’m called John,</a:t>
            </a:r>
            <a:br>
              <a:rPr lang="en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  too!"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"See ya later!"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6" name="Shape 2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7" name="Google Shape;2337;p122"/>
          <p:cNvSpPr txBox="1"/>
          <p:nvPr>
            <p:ph type="title"/>
          </p:nvPr>
        </p:nvSpPr>
        <p:spPr>
          <a:xfrm>
            <a:off x="311700" y="445025"/>
            <a:ext cx="42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Let’s go through the code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338" name="Google Shape;2338;p122"/>
          <p:cNvGrpSpPr/>
          <p:nvPr/>
        </p:nvGrpSpPr>
        <p:grpSpPr>
          <a:xfrm>
            <a:off x="5223900" y="218875"/>
            <a:ext cx="3551375" cy="4706566"/>
            <a:chOff x="5223900" y="218875"/>
            <a:chExt cx="3551375" cy="4706566"/>
          </a:xfrm>
        </p:grpSpPr>
        <p:cxnSp>
          <p:nvCxnSpPr>
            <p:cNvPr id="2339" name="Google Shape;2339;p122"/>
            <p:cNvCxnSpPr>
              <a:stCxn id="2340" idx="2"/>
              <a:endCxn id="2341" idx="0"/>
            </p:cNvCxnSpPr>
            <p:nvPr/>
          </p:nvCxnSpPr>
          <p:spPr>
            <a:xfrm>
              <a:off x="6058650" y="636175"/>
              <a:ext cx="0" cy="24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342" name="Google Shape;2342;p122"/>
            <p:cNvCxnSpPr>
              <a:stCxn id="2341" idx="4"/>
              <a:endCxn id="2343" idx="0"/>
            </p:cNvCxnSpPr>
            <p:nvPr/>
          </p:nvCxnSpPr>
          <p:spPr>
            <a:xfrm>
              <a:off x="6058650" y="1505202"/>
              <a:ext cx="0" cy="2457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344" name="Google Shape;2344;p122"/>
            <p:cNvCxnSpPr>
              <a:stCxn id="2345" idx="4"/>
              <a:endCxn id="2346" idx="0"/>
            </p:cNvCxnSpPr>
            <p:nvPr/>
          </p:nvCxnSpPr>
          <p:spPr>
            <a:xfrm>
              <a:off x="6058650" y="4298252"/>
              <a:ext cx="0" cy="21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347" name="Google Shape;2347;p122"/>
            <p:cNvCxnSpPr>
              <a:stCxn id="2343" idx="2"/>
              <a:endCxn id="2348" idx="0"/>
            </p:cNvCxnSpPr>
            <p:nvPr/>
          </p:nvCxnSpPr>
          <p:spPr>
            <a:xfrm>
              <a:off x="6058650" y="2338119"/>
              <a:ext cx="0" cy="2616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349" name="Google Shape;2349;p122"/>
            <p:cNvCxnSpPr>
              <a:stCxn id="2348" idx="2"/>
              <a:endCxn id="2345" idx="0"/>
            </p:cNvCxnSpPr>
            <p:nvPr/>
          </p:nvCxnSpPr>
          <p:spPr>
            <a:xfrm>
              <a:off x="6058650" y="3435161"/>
              <a:ext cx="0" cy="240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2350" name="Google Shape;2350;p122"/>
            <p:cNvSpPr txBox="1"/>
            <p:nvPr/>
          </p:nvSpPr>
          <p:spPr>
            <a:xfrm>
              <a:off x="6662300" y="2618275"/>
              <a:ext cx="5079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True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351" name="Google Shape;2351;p122"/>
            <p:cNvSpPr txBox="1"/>
            <p:nvPr/>
          </p:nvSpPr>
          <p:spPr>
            <a:xfrm>
              <a:off x="6093977" y="3348668"/>
              <a:ext cx="663300" cy="33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False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340" name="Google Shape;2340;p122"/>
            <p:cNvSpPr/>
            <p:nvPr/>
          </p:nvSpPr>
          <p:spPr>
            <a:xfrm>
              <a:off x="5223900" y="218875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rgbClr val="30DDAE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Start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341" name="Google Shape;2341;p122"/>
            <p:cNvSpPr/>
            <p:nvPr/>
          </p:nvSpPr>
          <p:spPr>
            <a:xfrm>
              <a:off x="5223900" y="88210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rgbClr val="F48FB1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Ask user for name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346" name="Google Shape;2346;p122"/>
            <p:cNvSpPr/>
            <p:nvPr/>
          </p:nvSpPr>
          <p:spPr>
            <a:xfrm>
              <a:off x="5223900" y="4508141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rgbClr val="30DDAE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End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348" name="Google Shape;2348;p122"/>
            <p:cNvSpPr/>
            <p:nvPr/>
          </p:nvSpPr>
          <p:spPr>
            <a:xfrm>
              <a:off x="5223900" y="2599661"/>
              <a:ext cx="1669500" cy="835500"/>
            </a:xfrm>
            <a:prstGeom prst="diamond">
              <a:avLst/>
            </a:prstGeom>
            <a:solidFill>
              <a:srgbClr val="81D4FA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Is the name "John"?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2352" name="Google Shape;2352;p122"/>
            <p:cNvCxnSpPr>
              <a:stCxn id="2348" idx="3"/>
              <a:endCxn id="2353" idx="5"/>
            </p:cNvCxnSpPr>
            <p:nvPr/>
          </p:nvCxnSpPr>
          <p:spPr>
            <a:xfrm>
              <a:off x="6893400" y="3017411"/>
              <a:ext cx="2904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354" name="Google Shape;2354;p122"/>
            <p:cNvCxnSpPr>
              <a:stCxn id="2353" idx="4"/>
              <a:endCxn id="2345" idx="2"/>
            </p:cNvCxnSpPr>
            <p:nvPr/>
          </p:nvCxnSpPr>
          <p:spPr>
            <a:xfrm rot="5400000">
              <a:off x="7049075" y="3095402"/>
              <a:ext cx="657900" cy="1125000"/>
            </a:xfrm>
            <a:prstGeom prst="bentConnector2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2353" name="Google Shape;2353;p122"/>
            <p:cNvSpPr/>
            <p:nvPr/>
          </p:nvSpPr>
          <p:spPr>
            <a:xfrm>
              <a:off x="7105775" y="27058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rgbClr val="F48FB1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"Hey! I’m called John, too!"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345" name="Google Shape;2345;p122"/>
            <p:cNvSpPr/>
            <p:nvPr/>
          </p:nvSpPr>
          <p:spPr>
            <a:xfrm>
              <a:off x="5223900" y="36751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rgbClr val="F48FB1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Display "See ya later!"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343" name="Google Shape;2343;p122"/>
            <p:cNvSpPr/>
            <p:nvPr/>
          </p:nvSpPr>
          <p:spPr>
            <a:xfrm>
              <a:off x="5223900" y="1751019"/>
              <a:ext cx="1669500" cy="587100"/>
            </a:xfrm>
            <a:prstGeom prst="rect">
              <a:avLst/>
            </a:prstGeom>
            <a:solidFill>
              <a:srgbClr val="EEFF41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Wait 5 seconds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355" name="Google Shape;2355;p122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2356" name="Google Shape;2356;p122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2357" name="Google Shape;2357;p122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358" name="Google Shape;2358;p122"/>
          <p:cNvSpPr/>
          <p:nvPr/>
        </p:nvSpPr>
        <p:spPr>
          <a:xfrm>
            <a:off x="311700" y="1152475"/>
            <a:ext cx="4413600" cy="3643200"/>
          </a:xfrm>
          <a:prstGeom prst="roundRect">
            <a:avLst>
              <a:gd fmla="val 6453" name="adj"/>
            </a:avLst>
          </a:prstGeom>
          <a:solidFill>
            <a:srgbClr val="FAFAFA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359" name="Google Shape;2359;p122"/>
          <p:cNvSpPr txBox="1"/>
          <p:nvPr>
            <p:ph idx="1" type="body"/>
          </p:nvPr>
        </p:nvSpPr>
        <p:spPr>
          <a:xfrm>
            <a:off x="383625" y="1222600"/>
            <a:ext cx="4341600" cy="357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from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time </a:t>
            </a: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import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sleep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name=</a:t>
            </a:r>
            <a:r>
              <a:rPr lang="en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"Enter your name:"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sleep(</a:t>
            </a:r>
            <a:r>
              <a:rPr lang="en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5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name == </a:t>
            </a:r>
            <a:r>
              <a:rPr lang="en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"John"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 </a:t>
            </a:r>
            <a:r>
              <a:rPr lang="en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"Hey! I’m called John,</a:t>
            </a:r>
            <a:br>
              <a:rPr lang="en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  too!"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"See ya later!"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3" name="Shape 2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4" name="Google Shape;2364;p123"/>
          <p:cNvSpPr txBox="1"/>
          <p:nvPr>
            <p:ph type="title"/>
          </p:nvPr>
        </p:nvSpPr>
        <p:spPr>
          <a:xfrm>
            <a:off x="311700" y="445025"/>
            <a:ext cx="4522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Activity: Favourite Subject!</a:t>
            </a:r>
            <a:endParaRPr/>
          </a:p>
        </p:txBody>
      </p:sp>
      <p:grpSp>
        <p:nvGrpSpPr>
          <p:cNvPr id="2365" name="Google Shape;2365;p123"/>
          <p:cNvGrpSpPr/>
          <p:nvPr/>
        </p:nvGrpSpPr>
        <p:grpSpPr>
          <a:xfrm>
            <a:off x="5105825" y="657713"/>
            <a:ext cx="2740200" cy="3993591"/>
            <a:chOff x="493275" y="1156425"/>
            <a:chExt cx="2740200" cy="3993591"/>
          </a:xfrm>
        </p:grpSpPr>
        <p:sp>
          <p:nvSpPr>
            <p:cNvPr id="2366" name="Google Shape;2366;p123"/>
            <p:cNvSpPr/>
            <p:nvPr/>
          </p:nvSpPr>
          <p:spPr>
            <a:xfrm>
              <a:off x="493275" y="1156425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rgbClr val="30DDAE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Start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367" name="Google Shape;2367;p123"/>
            <p:cNvSpPr/>
            <p:nvPr/>
          </p:nvSpPr>
          <p:spPr>
            <a:xfrm>
              <a:off x="493275" y="1852052"/>
              <a:ext cx="1669500" cy="623100"/>
            </a:xfrm>
            <a:prstGeom prst="parallelogram">
              <a:avLst>
                <a:gd fmla="val 25000" name="adj"/>
              </a:avLst>
            </a:prstGeom>
            <a:solidFill>
              <a:srgbClr val="F48FB1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Ask user for favourite school subject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368" name="Google Shape;2368;p123"/>
            <p:cNvSpPr/>
            <p:nvPr/>
          </p:nvSpPr>
          <p:spPr>
            <a:xfrm>
              <a:off x="493275" y="4732716"/>
              <a:ext cx="1669500" cy="417300"/>
            </a:xfrm>
            <a:prstGeom prst="roundRect">
              <a:avLst>
                <a:gd fmla="val 16667" name="adj"/>
              </a:avLst>
            </a:prstGeom>
            <a:solidFill>
              <a:srgbClr val="30DDAE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End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369" name="Google Shape;2369;p123"/>
            <p:cNvSpPr/>
            <p:nvPr/>
          </p:nvSpPr>
          <p:spPr>
            <a:xfrm>
              <a:off x="493275" y="2753486"/>
              <a:ext cx="1669500" cy="835500"/>
            </a:xfrm>
            <a:prstGeom prst="diamond">
              <a:avLst/>
            </a:prstGeom>
            <a:solidFill>
              <a:srgbClr val="81D4FA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Is the subject </a:t>
              </a: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"</a:t>
              </a: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coding</a:t>
              </a: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"</a:t>
              </a: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?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2370" name="Google Shape;2370;p123"/>
            <p:cNvCxnSpPr>
              <a:stCxn id="2369" idx="3"/>
              <a:endCxn id="2371" idx="1"/>
            </p:cNvCxnSpPr>
            <p:nvPr/>
          </p:nvCxnSpPr>
          <p:spPr>
            <a:xfrm>
              <a:off x="2162775" y="3171236"/>
              <a:ext cx="301200" cy="0"/>
            </a:xfrm>
            <a:prstGeom prst="straightConnector1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372" name="Google Shape;2372;p123"/>
            <p:cNvCxnSpPr>
              <a:stCxn id="2373" idx="4"/>
              <a:endCxn id="2374" idx="2"/>
            </p:cNvCxnSpPr>
            <p:nvPr/>
          </p:nvCxnSpPr>
          <p:spPr>
            <a:xfrm rot="5400000">
              <a:off x="2301975" y="3247577"/>
              <a:ext cx="714300" cy="1148700"/>
            </a:xfrm>
            <a:prstGeom prst="bentConnector2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</p:grpSp>
      <p:cxnSp>
        <p:nvCxnSpPr>
          <p:cNvPr id="2375" name="Google Shape;2375;p123"/>
          <p:cNvCxnSpPr>
            <a:endCxn id="2367" idx="0"/>
          </p:cNvCxnSpPr>
          <p:nvPr/>
        </p:nvCxnSpPr>
        <p:spPr>
          <a:xfrm>
            <a:off x="5940575" y="1074939"/>
            <a:ext cx="0" cy="278400"/>
          </a:xfrm>
          <a:prstGeom prst="straightConnector1">
            <a:avLst/>
          </a:prstGeom>
          <a:noFill/>
          <a:ln cap="flat" cmpd="sng" w="19050">
            <a:solidFill>
              <a:srgbClr val="595959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376" name="Google Shape;2376;p123"/>
          <p:cNvCxnSpPr>
            <a:stCxn id="2367" idx="4"/>
            <a:endCxn id="2369" idx="0"/>
          </p:cNvCxnSpPr>
          <p:nvPr/>
        </p:nvCxnSpPr>
        <p:spPr>
          <a:xfrm>
            <a:off x="5940575" y="1976439"/>
            <a:ext cx="0" cy="278400"/>
          </a:xfrm>
          <a:prstGeom prst="straightConnector1">
            <a:avLst/>
          </a:prstGeom>
          <a:noFill/>
          <a:ln cap="flat" cmpd="sng" w="19050">
            <a:solidFill>
              <a:srgbClr val="595959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377" name="Google Shape;2377;p123"/>
          <p:cNvCxnSpPr>
            <a:stCxn id="2369" idx="2"/>
            <a:endCxn id="2378" idx="0"/>
          </p:cNvCxnSpPr>
          <p:nvPr/>
        </p:nvCxnSpPr>
        <p:spPr>
          <a:xfrm>
            <a:off x="5940575" y="3090274"/>
            <a:ext cx="0" cy="278400"/>
          </a:xfrm>
          <a:prstGeom prst="straightConnector1">
            <a:avLst/>
          </a:prstGeom>
          <a:noFill/>
          <a:ln cap="flat" cmpd="sng" w="19050">
            <a:solidFill>
              <a:srgbClr val="595959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379" name="Google Shape;2379;p123"/>
          <p:cNvCxnSpPr>
            <a:stCxn id="2378" idx="2"/>
            <a:endCxn id="2368" idx="0"/>
          </p:cNvCxnSpPr>
          <p:nvPr/>
        </p:nvCxnSpPr>
        <p:spPr>
          <a:xfrm>
            <a:off x="5940575" y="3955603"/>
            <a:ext cx="0" cy="278400"/>
          </a:xfrm>
          <a:prstGeom prst="straightConnector1">
            <a:avLst/>
          </a:prstGeom>
          <a:noFill/>
          <a:ln cap="flat" cmpd="sng" w="19050">
            <a:solidFill>
              <a:srgbClr val="595959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380" name="Google Shape;2380;p123"/>
          <p:cNvSpPr txBox="1"/>
          <p:nvPr/>
        </p:nvSpPr>
        <p:spPr>
          <a:xfrm>
            <a:off x="6558075" y="2221800"/>
            <a:ext cx="507900" cy="33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True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81" name="Google Shape;2381;p123"/>
          <p:cNvSpPr txBox="1"/>
          <p:nvPr/>
        </p:nvSpPr>
        <p:spPr>
          <a:xfrm>
            <a:off x="5940575" y="3036275"/>
            <a:ext cx="617400" cy="33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False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74" name="Google Shape;2374;p123"/>
          <p:cNvSpPr/>
          <p:nvPr/>
        </p:nvSpPr>
        <p:spPr>
          <a:xfrm>
            <a:off x="5105825" y="3368664"/>
            <a:ext cx="1669500" cy="623100"/>
          </a:xfrm>
          <a:prstGeom prst="parallelogram">
            <a:avLst>
              <a:gd fmla="val 25000" name="adj"/>
            </a:avLst>
          </a:prstGeom>
          <a:solidFill>
            <a:srgbClr val="F48FB1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Display "Art is my favourite subject!"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73" name="Google Shape;2373;p123"/>
          <p:cNvSpPr/>
          <p:nvPr/>
        </p:nvSpPr>
        <p:spPr>
          <a:xfrm>
            <a:off x="7011275" y="2342964"/>
            <a:ext cx="1669500" cy="623100"/>
          </a:xfrm>
          <a:prstGeom prst="parallelogram">
            <a:avLst>
              <a:gd fmla="val 25000" name="adj"/>
            </a:avLst>
          </a:prstGeom>
          <a:solidFill>
            <a:srgbClr val="F48FB1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Display "Hey, fellow programmer!!"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382" name="Google Shape;2382;p1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81525" y="1351675"/>
            <a:ext cx="3023300" cy="2605676"/>
          </a:xfrm>
          <a:prstGeom prst="rect">
            <a:avLst/>
          </a:prstGeom>
          <a:noFill/>
          <a:ln>
            <a:noFill/>
          </a:ln>
        </p:spPr>
      </p:pic>
      <p:sp>
        <p:nvSpPr>
          <p:cNvPr id="2383" name="Google Shape;2383;p123"/>
          <p:cNvSpPr/>
          <p:nvPr/>
        </p:nvSpPr>
        <p:spPr>
          <a:xfrm>
            <a:off x="1464255" y="1648178"/>
            <a:ext cx="2455200" cy="12813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84" name="Google Shape;2384;p123"/>
          <p:cNvSpPr txBox="1"/>
          <p:nvPr/>
        </p:nvSpPr>
        <p:spPr>
          <a:xfrm>
            <a:off x="841575" y="3957350"/>
            <a:ext cx="3703200" cy="98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latin typeface="Roboto"/>
                <a:ea typeface="Roboto"/>
                <a:cs typeface="Roboto"/>
                <a:sym typeface="Roboto"/>
              </a:rPr>
              <a:t>Activity 05.01</a:t>
            </a:r>
            <a:br>
              <a:rPr lang="en" sz="1900">
                <a:latin typeface="Roboto"/>
                <a:ea typeface="Roboto"/>
                <a:cs typeface="Roboto"/>
                <a:sym typeface="Roboto"/>
              </a:rPr>
            </a:br>
            <a:r>
              <a:rPr lang="en" sz="19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Favourite Subject!</a:t>
            </a:r>
            <a:endParaRPr sz="19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385" name="Google Shape;2385;p1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76113" y="1771758"/>
            <a:ext cx="1034125" cy="10341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86" name="Google Shape;2386;p123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2387" name="Google Shape;2387;p123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2388" name="Google Shape;2388;p123"/>
            <p:cNvPicPr preferRelativeResize="0"/>
            <p:nvPr/>
          </p:nvPicPr>
          <p:blipFill rotWithShape="1">
            <a:blip r:embed="rId6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