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Francois One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font" Target="fonts/FrancoisOn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23a6c53505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23a6c5350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23a6c53505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23a6c5350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Build a short computer game for a teenage audience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13-18 </a:t>
            </a:r>
            <a:r>
              <a:rPr lang="en"/>
              <a:t>year</a:t>
            </a:r>
            <a:r>
              <a:rPr lang="en"/>
              <a:t> olds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Up to the teacher to decide and convey this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3a6c5350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23a6c5350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23a6c53505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23a6c53505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3a6c53505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3a6c53505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3a6c53505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23a6c53505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23a6c53505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23a6c53505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hyperlink" Target="https://docs.google.com/document/d/1Pvgyn0QpVpFcufFJxij8zq_3OvfP5aOhBuEXvAsFxGA/edit" TargetMode="External"/><Relationship Id="rId6" Type="http://schemas.openxmlformats.org/officeDocument/2006/relationships/hyperlink" Target="https://docs.google.com/document/d/1_D3i0IJrFdJDTzlfk4BEZlzroL54iOal13BwJeq0ag8/edit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hyperlink" Target="https://docs.google.com/document/d/1Pvgyn0QpVpFcufFJxij8zq_3OvfP5aOhBuEXvAsFxGA/edit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hyperlink" Target="https://csinschools.io/graph/0701e" TargetMode="External"/><Relationship Id="rId5" Type="http://schemas.openxmlformats.org/officeDocument/2006/relationships/hyperlink" Target="https://csinschools.io/graph/0701e" TargetMode="External"/><Relationship Id="rId6" Type="http://schemas.openxmlformats.org/officeDocument/2006/relationships/hyperlink" Target="https://csinschools.io/graph/0701e" TargetMode="External"/><Relationship Id="rId7" Type="http://schemas.openxmlformats.org/officeDocument/2006/relationships/hyperlink" Target="https://docs.google.com/document/d/1Pvgyn0QpVpFcufFJxij8zq_3OvfP5aOhBuEXvAsFxGA/edit" TargetMode="External"/><Relationship Id="rId8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sinschools.com/" TargetMode="External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</a:t>
            </a:r>
            <a:r>
              <a:rPr lang="en"/>
              <a:t> 8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56235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Continue Your Game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0948" y="2687475"/>
            <a:ext cx="1410325" cy="14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5" name="Google Shape;115;p2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16" name="Google Shape;116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17" name="Google Shape;117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18" name="Google Shape;118;p26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9" name="Google Shape;11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6"/>
          <p:cNvSpPr txBox="1"/>
          <p:nvPr/>
        </p:nvSpPr>
        <p:spPr>
          <a:xfrm>
            <a:off x="409350" y="1201325"/>
            <a:ext cx="53928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What is ClothingSuperstar asking you to achieve?</a:t>
            </a:r>
            <a:b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What is your target audience?</a:t>
            </a:r>
            <a:b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How much longer do you have to submit your assignment?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8" name="Google Shape;128;p27"/>
          <p:cNvSpPr txBox="1"/>
          <p:nvPr>
            <p:ph idx="1" type="body"/>
          </p:nvPr>
        </p:nvSpPr>
        <p:spPr>
          <a:xfrm>
            <a:off x="311700" y="1152475"/>
            <a:ext cx="613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By the end of this lesson, you should be able to:</a:t>
            </a:r>
            <a:endParaRPr sz="1600"/>
          </a:p>
          <a:p>
            <a:pPr indent="-33020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</a:t>
            </a:r>
            <a:r>
              <a:rPr lang="en" sz="1600"/>
              <a:t>ontinue working on your assignment</a:t>
            </a:r>
            <a:endParaRPr sz="1600"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</a:t>
            </a:r>
            <a:r>
              <a:rPr lang="en" sz="1600"/>
              <a:t>omplete your </a:t>
            </a:r>
            <a:r>
              <a:rPr lang="en" sz="1600"/>
              <a:t>assignment</a:t>
            </a:r>
            <a:r>
              <a:rPr lang="en" sz="1600"/>
              <a:t> code </a:t>
            </a:r>
            <a:endParaRPr sz="1600"/>
          </a:p>
          <a:p>
            <a:pPr indent="-3302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complete your assignment worksheet</a:t>
            </a:r>
            <a:endParaRPr sz="1600"/>
          </a:p>
        </p:txBody>
      </p:sp>
      <p:sp>
        <p:nvSpPr>
          <p:cNvPr id="129" name="Google Shape;129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30" name="Google Shape;13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2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34" name="Google Shape;134;p2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35" name="Google Shape;135;p27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Assignment </a:t>
            </a:r>
            <a:endParaRPr/>
          </a:p>
        </p:txBody>
      </p:sp>
      <p:sp>
        <p:nvSpPr>
          <p:cNvPr id="141" name="Google Shape;141;p28"/>
          <p:cNvSpPr txBox="1"/>
          <p:nvPr>
            <p:ph idx="1" type="body"/>
          </p:nvPr>
        </p:nvSpPr>
        <p:spPr>
          <a:xfrm>
            <a:off x="311700" y="1152475"/>
            <a:ext cx="8520600" cy="15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links you will need are below, but you should have your own copy!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Don’t forget to read the rubric.</a:t>
            </a:r>
            <a:endParaRPr/>
          </a:p>
        </p:txBody>
      </p:sp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2088" y="2687587"/>
            <a:ext cx="1626319" cy="1497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5593" y="2687578"/>
            <a:ext cx="1626319" cy="149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8"/>
          <p:cNvSpPr txBox="1"/>
          <p:nvPr/>
        </p:nvSpPr>
        <p:spPr>
          <a:xfrm>
            <a:off x="2135150" y="4334375"/>
            <a:ext cx="136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Description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5648650" y="4334375"/>
            <a:ext cx="136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Rubric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Planning</a:t>
            </a:r>
            <a:r>
              <a:rPr lang="en"/>
              <a:t> </a:t>
            </a:r>
            <a:endParaRPr/>
          </a:p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311700" y="1152475"/>
            <a:ext cx="8520600" cy="15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Before any project, it is important to plan!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Use the </a:t>
            </a:r>
            <a:r>
              <a:rPr b="1" lang="en">
                <a:solidFill>
                  <a:srgbClr val="E93761"/>
                </a:solidFill>
              </a:rPr>
              <a:t>worksheets</a:t>
            </a:r>
            <a:r>
              <a:rPr lang="en"/>
              <a:t> in the description to help you plan out your project.</a:t>
            </a:r>
            <a:endParaRPr/>
          </a:p>
        </p:txBody>
      </p:sp>
      <p:pic>
        <p:nvPicPr>
          <p:cNvPr id="152" name="Google Shape;15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8838" y="2654812"/>
            <a:ext cx="1626319" cy="149728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9"/>
          <p:cNvSpPr txBox="1"/>
          <p:nvPr/>
        </p:nvSpPr>
        <p:spPr>
          <a:xfrm>
            <a:off x="3891900" y="4301600"/>
            <a:ext cx="1360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Description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08.01 - Building Your Game</a:t>
            </a:r>
            <a:endParaRPr/>
          </a:p>
        </p:txBody>
      </p:sp>
      <p:grpSp>
        <p:nvGrpSpPr>
          <p:cNvPr id="159" name="Google Shape;159;p30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0" name="Google Shape;160;p30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1" name="Google Shape;161;p30"/>
            <p:cNvPicPr preferRelativeResize="0"/>
            <p:nvPr/>
          </p:nvPicPr>
          <p:blipFill rotWithShape="1">
            <a:blip r:embed="rId3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30"/>
          <p:cNvSpPr txBox="1"/>
          <p:nvPr/>
        </p:nvSpPr>
        <p:spPr>
          <a:xfrm>
            <a:off x="380850" y="4162025"/>
            <a:ext cx="8382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0</a:t>
            </a:r>
            <a:r>
              <a:rPr lang="en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8.01 - </a:t>
            </a:r>
            <a:r>
              <a:rPr lang="en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My Game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30"/>
          <p:cNvSpPr txBox="1"/>
          <p:nvPr>
            <p:ph idx="1" type="body"/>
          </p:nvPr>
        </p:nvSpPr>
        <p:spPr>
          <a:xfrm>
            <a:off x="311700" y="1152475"/>
            <a:ext cx="8520600" cy="86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is some template (skeleton) code to help you get started! Follow the instructions in the </a:t>
            </a:r>
            <a:r>
              <a:rPr lang="en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description</a:t>
            </a:r>
            <a:r>
              <a:rPr lang="en"/>
              <a:t> to help you out.</a:t>
            </a:r>
            <a:endParaRPr/>
          </a:p>
        </p:txBody>
      </p:sp>
      <p:pic>
        <p:nvPicPr>
          <p:cNvPr id="164" name="Google Shape;164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50275" y="2148525"/>
            <a:ext cx="1843450" cy="184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License Information</a:t>
            </a:r>
            <a:endParaRPr/>
          </a:p>
        </p:txBody>
      </p:sp>
      <p:sp>
        <p:nvSpPr>
          <p:cNvPr id="171" name="Google Shape;171;p31"/>
          <p:cNvSpPr txBox="1"/>
          <p:nvPr>
            <p:ph idx="1" type="body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the CS in Schools Team.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72" name="Google Shape;172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grpSp>
        <p:nvGrpSpPr>
          <p:cNvPr id="173" name="Google Shape;173;p3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74" name="Google Shape;174;p3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75" name="Google Shape;175;p31"/>
            <p:cNvPicPr preferRelativeResize="0"/>
            <p:nvPr/>
          </p:nvPicPr>
          <p:blipFill rotWithShape="1">
            <a:blip r:embed="rId5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