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Roboto"/>
      <p:regular r:id="rId8"/>
      <p:bold r:id="rId9"/>
      <p:italic r:id="rId10"/>
      <p:boldItalic r:id="rId11"/>
    </p:embeddedFont>
    <p:embeddedFont>
      <p:font typeface="Bebas Neue"/>
      <p:regular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Roboto-boldItalic.fntdata"/><Relationship Id="rId10" Type="http://schemas.openxmlformats.org/officeDocument/2006/relationships/font" Target="fonts/Roboto-italic.fntdata"/><Relationship Id="rId12" Type="http://schemas.openxmlformats.org/officeDocument/2006/relationships/font" Target="fonts/BebasNeue-regular.fntdata"/><Relationship Id="rId9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0e08c239c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0e08c239c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45acf8abc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145acf8abc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0"/>
            <a:ext cx="9144000" cy="40668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375" y="632950"/>
            <a:ext cx="3433800" cy="34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/>
          <p:nvPr/>
        </p:nvSpPr>
        <p:spPr>
          <a:xfrm>
            <a:off x="0" y="4066750"/>
            <a:ext cx="9156900" cy="10767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3950" y="3399325"/>
            <a:ext cx="783100" cy="78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7525" y="3578425"/>
            <a:ext cx="783100" cy="78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850" y="4104550"/>
            <a:ext cx="783100" cy="78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3499" y="3119575"/>
            <a:ext cx="1342600" cy="134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11800" y="160175"/>
            <a:ext cx="1735276" cy="1735276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/>
          <p:nvPr/>
        </p:nvSpPr>
        <p:spPr>
          <a:xfrm>
            <a:off x="2456550" y="776550"/>
            <a:ext cx="4230900" cy="3590400"/>
          </a:xfrm>
          <a:prstGeom prst="roundRect">
            <a:avLst>
              <a:gd fmla="val 6453" name="adj"/>
            </a:avLst>
          </a:prstGeom>
          <a:solidFill>
            <a:srgbClr val="FFFFFF"/>
          </a:solidFill>
          <a:ln cap="flat" cmpd="sng" w="19050">
            <a:solidFill>
              <a:srgbClr val="E9376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25326F"/>
                </a:solidFill>
                <a:latin typeface="Bebas Neue"/>
                <a:ea typeface="Bebas Neue"/>
                <a:cs typeface="Bebas Neue"/>
                <a:sym typeface="Bebas Neue"/>
              </a:rPr>
              <a:t>Instructions</a:t>
            </a:r>
            <a:endParaRPr sz="2800">
              <a:solidFill>
                <a:srgbClr val="595959"/>
              </a:solidFill>
              <a:latin typeface="Bebas Neue"/>
              <a:ea typeface="Bebas Neue"/>
              <a:cs typeface="Bebas Neue"/>
              <a:sym typeface="Bebas Neu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oboto"/>
              <a:buAutoNum type="arabicPeriod"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Duplicate the next slide in this deck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oboto"/>
              <a:buAutoNum type="arabicPeriod"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On the new slide, move the runner image a little to the left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oboto"/>
              <a:buAutoNum type="arabicPeriod"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Duplicate the new slide.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oboto"/>
              <a:buAutoNum type="arabicPeriod"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Repeat Steps 2 and 3 until the runner has moved to the tree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Roboto"/>
              <a:buAutoNum type="arabicPeriod"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Play the slideshow and go through the slides to animate the runner!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You can also create your own if you prefer!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Start by duplicating the next slide!</a:t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/>
          <p:nvPr/>
        </p:nvSpPr>
        <p:spPr>
          <a:xfrm>
            <a:off x="0" y="0"/>
            <a:ext cx="9144000" cy="4066800"/>
          </a:xfrm>
          <a:prstGeom prst="rect">
            <a:avLst/>
          </a:prstGeom>
          <a:solidFill>
            <a:srgbClr val="CFE2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375" y="632950"/>
            <a:ext cx="3433800" cy="34338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/>
          <p:nvPr/>
        </p:nvSpPr>
        <p:spPr>
          <a:xfrm>
            <a:off x="0" y="4066750"/>
            <a:ext cx="9156900" cy="10767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3950" y="3399325"/>
            <a:ext cx="783100" cy="78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7525" y="3578425"/>
            <a:ext cx="783100" cy="78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80850" y="4104550"/>
            <a:ext cx="783100" cy="78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63499" y="3119575"/>
            <a:ext cx="1342600" cy="134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11800" y="160175"/>
            <a:ext cx="1735276" cy="1735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