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b6512e7f03_0_6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b6512e7f03_0_6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7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7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7407ff443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b7407ff443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b7407ff443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b7407ff443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2b7407ff443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2b7407ff443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b7407ff443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2b7407ff443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72b75328b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272b75328b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72b75328b8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72b75328b8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2b6512e7f03_0_7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2b6512e7f03_0_7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png"/><Relationship Id="rId4" Type="http://schemas.openxmlformats.org/officeDocument/2006/relationships/image" Target="../media/image9.png"/><Relationship Id="rId5" Type="http://schemas.openxmlformats.org/officeDocument/2006/relationships/image" Target="../media/image1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hyperlink" Target="https://youtu.be/oAjGjmQuGFU" TargetMode="External"/><Relationship Id="rId10" Type="http://schemas.openxmlformats.org/officeDocument/2006/relationships/hyperlink" Target="https://csinschools.io/editor/editor.html?&amp;id=tOSSqC6Nh" TargetMode="External"/><Relationship Id="rId13" Type="http://schemas.openxmlformats.org/officeDocument/2006/relationships/hyperlink" Target="https://vimeo.com/953922874" TargetMode="External"/><Relationship Id="rId1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Relationship Id="rId4" Type="http://schemas.openxmlformats.org/officeDocument/2006/relationships/hyperlink" Target="https://csinschools.io/maths8/0301s" TargetMode="External"/><Relationship Id="rId9" Type="http://schemas.openxmlformats.org/officeDocument/2006/relationships/image" Target="../media/image6.png"/><Relationship Id="rId5" Type="http://schemas.openxmlformats.org/officeDocument/2006/relationships/hyperlink" Target="https://csinschools.io/convert.php?tag=maths8/0301s&amp;format=pdf" TargetMode="External"/><Relationship Id="rId6" Type="http://schemas.openxmlformats.org/officeDocument/2006/relationships/hyperlink" Target="https://csinschools.io/convert.php?tag=maths8/0301s&amp;format=pptx" TargetMode="External"/><Relationship Id="rId7" Type="http://schemas.openxmlformats.org/officeDocument/2006/relationships/hyperlink" Target="https://csinschools.io/maths7/0301s" TargetMode="External"/><Relationship Id="rId8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maths8/3ws" TargetMode="External"/><Relationship Id="rId4" Type="http://schemas.openxmlformats.org/officeDocument/2006/relationships/hyperlink" Target="https://csinschools.io/convert.php?tag=maths8/3ws&amp;format=pdf" TargetMode="External"/><Relationship Id="rId5" Type="http://schemas.openxmlformats.org/officeDocument/2006/relationships/hyperlink" Target="https://csinschools.io/convert.php?tag=maths8/3ws&amp;format=docx" TargetMode="External"/><Relationship Id="rId6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1" Type="http://schemas.openxmlformats.org/officeDocument/2006/relationships/image" Target="../media/image2.png"/><Relationship Id="rId10" Type="http://schemas.openxmlformats.org/officeDocument/2006/relationships/hyperlink" Target="https://youtu.be/HERBEg-84KU" TargetMode="External"/><Relationship Id="rId12" Type="http://schemas.openxmlformats.org/officeDocument/2006/relationships/hyperlink" Target="https://vimeo.com/953922725" TargetMode="Externa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Relationship Id="rId4" Type="http://schemas.openxmlformats.org/officeDocument/2006/relationships/hyperlink" Target="https://csinschools.io/maths8/0302s" TargetMode="External"/><Relationship Id="rId9" Type="http://schemas.openxmlformats.org/officeDocument/2006/relationships/image" Target="../media/image8.png"/><Relationship Id="rId5" Type="http://schemas.openxmlformats.org/officeDocument/2006/relationships/hyperlink" Target="https://csinschools.io/convert.php?tag=maths8/0302s&amp;format=pdf" TargetMode="External"/><Relationship Id="rId6" Type="http://schemas.openxmlformats.org/officeDocument/2006/relationships/hyperlink" Target="https://csinschools.io/convert.php?tag=maths8/0302s&amp;format=pptx" TargetMode="External"/><Relationship Id="rId7" Type="http://schemas.openxmlformats.org/officeDocument/2006/relationships/hyperlink" Target="https://csinschools.io/maths7/0301s" TargetMode="External"/><Relationship Id="rId8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hyperlink" Target="https://csinschools.io/maths8/3ws" TargetMode="External"/><Relationship Id="rId5" Type="http://schemas.openxmlformats.org/officeDocument/2006/relationships/hyperlink" Target="https://csinschools.io/convert.php?tag=maths8/3ws&amp;format=pdf" TargetMode="External"/><Relationship Id="rId6" Type="http://schemas.openxmlformats.org/officeDocument/2006/relationships/hyperlink" Target="https://csinschools.io/convert.php?tag=maths8/3ws&amp;format=docx" TargetMode="External"/></Relationships>
</file>

<file path=ppt/slides/_rels/slide7.xml.rels><?xml version="1.0" encoding="UTF-8" standalone="yes"?><Relationships xmlns="http://schemas.openxmlformats.org/package/2006/relationships"><Relationship Id="rId11" Type="http://schemas.openxmlformats.org/officeDocument/2006/relationships/image" Target="../media/image2.png"/><Relationship Id="rId10" Type="http://schemas.openxmlformats.org/officeDocument/2006/relationships/hyperlink" Target="https://youtu.be/WBm5UB_qKO8" TargetMode="External"/><Relationship Id="rId12" Type="http://schemas.openxmlformats.org/officeDocument/2006/relationships/hyperlink" Target="https://vimeo.com/953922361" TargetMode="External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png"/><Relationship Id="rId4" Type="http://schemas.openxmlformats.org/officeDocument/2006/relationships/hyperlink" Target="https://csinschools.io/maths8/0303s" TargetMode="External"/><Relationship Id="rId9" Type="http://schemas.openxmlformats.org/officeDocument/2006/relationships/image" Target="../media/image7.png"/><Relationship Id="rId5" Type="http://schemas.openxmlformats.org/officeDocument/2006/relationships/hyperlink" Target="https://csinschools.io/convert.php?tag=maths8/0303s&amp;format=pdf" TargetMode="External"/><Relationship Id="rId6" Type="http://schemas.openxmlformats.org/officeDocument/2006/relationships/hyperlink" Target="https://csinschools.io/convert.php?tag=maths8/0303s&amp;format=pptx" TargetMode="External"/><Relationship Id="rId7" Type="http://schemas.openxmlformats.org/officeDocument/2006/relationships/hyperlink" Target="https://csinschools.io/maths7/0301s" TargetMode="External"/><Relationship Id="rId8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hyperlink" Target="https://csinschools.io/maths8/3ws" TargetMode="External"/><Relationship Id="rId5" Type="http://schemas.openxmlformats.org/officeDocument/2006/relationships/hyperlink" Target="https://csinschools.io/convert.php?tag=maths8/3ws&amp;format=pdf" TargetMode="External"/><Relationship Id="rId6" Type="http://schemas.openxmlformats.org/officeDocument/2006/relationships/hyperlink" Target="https://csinschools.io/convert.php?tag=maths8/3ws&amp;format=docx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3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Compound Boolean Conditions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 b="1" sz="4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9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will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algorithms make more complex decisions by using compound boolean conditions involving the AND, OR operators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Design and draw flowcharts representing algorithms which makes multiple decisions with multiple outcomes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Design and draw flowcharts </a:t>
            </a:r>
            <a:r>
              <a:rPr lang="en"/>
              <a:t>representing algorithms identifying congruent and similar triangles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0" name="Google Shape;130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1" name="Google Shape;131;p2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3" name="Google Shape;133;p27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036411" y="494900"/>
            <a:ext cx="5045125" cy="37005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5" name="Google Shape;135;p27"/>
          <p:cNvSpPr txBox="1"/>
          <p:nvPr/>
        </p:nvSpPr>
        <p:spPr>
          <a:xfrm>
            <a:off x="7385750" y="2059575"/>
            <a:ext cx="163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10"/>
              </a:rPr>
              <a:t>Python Demo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" name="Google Shape;136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7" name="Google Shape;137;p27">
            <a:hlinkClick r:id="rId11"/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9" name="Google Shape;139;p27"/>
          <p:cNvSpPr txBox="1"/>
          <p:nvPr/>
        </p:nvSpPr>
        <p:spPr>
          <a:xfrm>
            <a:off x="5733300" y="378592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  <a:hlinkClick r:id="rId1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8"/>
          <p:cNvSpPr txBox="1"/>
          <p:nvPr>
            <p:ph type="title"/>
          </p:nvPr>
        </p:nvSpPr>
        <p:spPr>
          <a:xfrm>
            <a:off x="311688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45" name="Google Shape;145;p28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1 - 7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46" name="Google Shape;146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2" name="Google Shape;152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3" name="Google Shape;153;p2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5" name="Google Shape;155;p29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218913" y="545050"/>
            <a:ext cx="4784624" cy="378560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57" name="Google Shape;157;p29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8" name="Google Shape;158;p29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9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5648350" y="378592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66" name="Google Shape;166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30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8 - 14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3" name="Google Shape;173;p3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4" name="Google Shape;174;p3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31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6" name="Google Shape;176;p31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3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478825" y="1249810"/>
            <a:ext cx="6191901" cy="26438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78" name="Google Shape;178;p31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9" name="Google Shape;179;p31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31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9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:40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1" name="Google Shape;181;p31"/>
          <p:cNvSpPr txBox="1"/>
          <p:nvPr/>
        </p:nvSpPr>
        <p:spPr>
          <a:xfrm>
            <a:off x="6262675" y="34591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87" name="Google Shape;18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2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15 - 17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pic>
        <p:nvPicPr>
          <p:cNvPr id="194" name="Google Shape;194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96" name="Google Shape;196;p33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3"/>
          <p:cNvSpPr txBox="1"/>
          <p:nvPr>
            <p:ph idx="1" type="body"/>
          </p:nvPr>
        </p:nvSpPr>
        <p:spPr>
          <a:xfrm>
            <a:off x="311700" y="1152475"/>
            <a:ext cx="6184500" cy="385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are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algorithms make more complex decisions by using compound boolean conditions involving the AND, OR operators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Design and draw flowcharts representing algorithms which makes multiple decisions with multiple outcomes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Design and draw flowcharts representing algorithms identifying congruent and similar triangles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4" name="Google Shape;204;p34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205" name="Google Shape;205;p3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6" name="Google Shape;206;p3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07" name="Google Shape;207;p34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