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7.xml"/>
  <Override ContentType="application/vnd.openxmlformats-officedocument.presentationml.notesSlide+xml" PartName="/ppt/notesSlides/notesSlide125.xml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117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1.xml"/>
  <Override ContentType="application/vnd.openxmlformats-officedocument.presentationml.notesSlide+xml" PartName="/ppt/notesSlides/notesSlide133.xml"/>
  <Override ContentType="application/vnd.openxmlformats-officedocument.presentationml.notesSlide+xml" PartName="/ppt/notesSlides/notesSlide109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07.xml"/>
  <Override ContentType="application/vnd.openxmlformats-officedocument.presentationml.notesSlide+xml" PartName="/ppt/notesSlides/notesSlide143.xml"/>
  <Override ContentType="application/vnd.openxmlformats-officedocument.presentationml.notesSlide+xml" PartName="/ppt/notesSlides/notesSlide100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85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77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73.xml"/>
  <Override ContentType="application/vnd.openxmlformats-officedocument.presentationml.notesSlide+xml" PartName="/ppt/notesSlides/notesSlide119.xml"/>
  <Override ContentType="application/vnd.openxmlformats-officedocument.presentationml.notesSlide+xml" PartName="/ppt/notesSlides/notesSlide8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69.xml"/>
  <Override ContentType="application/vnd.openxmlformats-officedocument.presentationml.notesSlide+xml" PartName="/ppt/notesSlides/notesSlide105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148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135.xml"/>
  <Override ContentType="application/vnd.openxmlformats-officedocument.presentationml.notesSlide+xml" PartName="/ppt/notesSlides/notesSlide137.xml"/>
  <Override ContentType="application/vnd.openxmlformats-officedocument.presentationml.notesSlide+xml" PartName="/ppt/notesSlides/notesSlide93.xml"/>
  <Override ContentType="application/vnd.openxmlformats-officedocument.presentationml.notesSlide+xml" PartName="/ppt/notesSlides/notesSlide87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141.xml"/>
  <Override ContentType="application/vnd.openxmlformats-officedocument.presentationml.notesSlide+xml" PartName="/ppt/notesSlides/notesSlide123.xml"/>
  <Override ContentType="application/vnd.openxmlformats-officedocument.presentationml.notesSlide+xml" PartName="/ppt/notesSlides/notesSlide11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75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138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112.xml"/>
  <Override ContentType="application/vnd.openxmlformats-officedocument.presentationml.notesSlide+xml" PartName="/ppt/notesSlides/notesSlide103.xml"/>
  <Override ContentType="application/vnd.openxmlformats-officedocument.presentationml.notesSlide+xml" PartName="/ppt/notesSlides/notesSlide97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9.xml"/>
  <Override ContentType="application/vnd.openxmlformats-officedocument.presentationml.notesSlide+xml" PartName="/ppt/notesSlides/notesSlide146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120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29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144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131.xml"/>
  <Override ContentType="application/vnd.openxmlformats-officedocument.presentationml.notesSlide+xml" PartName="/ppt/notesSlides/notesSlide127.xml"/>
  <Override ContentType="application/vnd.openxmlformats-officedocument.presentationml.notesSlide+xml" PartName="/ppt/notesSlides/notesSlide114.xml"/>
  <Override ContentType="application/vnd.openxmlformats-officedocument.presentationml.notesSlide+xml" PartName="/ppt/notesSlides/notesSlide101.xml"/>
  <Override ContentType="application/vnd.openxmlformats-officedocument.presentationml.notesSlide+xml" PartName="/ppt/notesSlides/notesSlide95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78.xml"/>
  <Override ContentType="application/vnd.openxmlformats-officedocument.presentationml.notesSlide+xml" PartName="/ppt/notesSlides/notesSlide71.xml"/>
  <Override ContentType="application/vnd.openxmlformats-officedocument.presentationml.notesSlide+xml" PartName="/ppt/notesSlides/notesSlide92.xml"/>
  <Override ContentType="application/vnd.openxmlformats-officedocument.presentationml.notesSlide+xml" PartName="/ppt/notesSlides/notesSlide150.xml"/>
  <Override ContentType="application/vnd.openxmlformats-officedocument.presentationml.notesSlide+xml" PartName="/ppt/notesSlides/notesSlide142.xml"/>
  <Override ContentType="application/vnd.openxmlformats-officedocument.presentationml.notesSlide+xml" PartName="/ppt/notesSlides/notesSlide84.xml"/>
  <Override ContentType="application/vnd.openxmlformats-officedocument.presentationml.notesSlide+xml" PartName="/ppt/notesSlides/notesSlide116.xml"/>
  <Override ContentType="application/vnd.openxmlformats-officedocument.presentationml.notesSlide+xml" PartName="/ppt/notesSlides/notesSlide76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24.xml"/>
  <Override ContentType="application/vnd.openxmlformats-officedocument.presentationml.notesSlide+xml" PartName="/ppt/notesSlides/notesSlide126.xml"/>
  <Override ContentType="application/vnd.openxmlformats-officedocument.presentationml.notesSlide+xml" PartName="/ppt/notesSlides/notesSlide68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82.xml"/>
  <Override ContentType="application/vnd.openxmlformats-officedocument.presentationml.notesSlide+xml" PartName="/ppt/notesSlides/notesSlide9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108.xml"/>
  <Override ContentType="application/vnd.openxmlformats-officedocument.presentationml.notesSlide+xml" PartName="/ppt/notesSlides/notesSlide90.xml"/>
  <Override ContentType="application/vnd.openxmlformats-officedocument.presentationml.notesSlide+xml" PartName="/ppt/notesSlides/notesSlide1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86.xml"/>
  <Override ContentType="application/vnd.openxmlformats-officedocument.presentationml.notesSlide+xml" PartName="/ppt/notesSlides/notesSlide106.xml"/>
  <Override ContentType="application/vnd.openxmlformats-officedocument.presentationml.notesSlide+xml" PartName="/ppt/notesSlides/notesSlide99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122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80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118.xml"/>
  <Override ContentType="application/vnd.openxmlformats-officedocument.presentationml.notesSlide+xml" PartName="/ppt/notesSlides/notesSlide7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140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88.xml"/>
  <Override ContentType="application/vnd.openxmlformats-officedocument.presentationml.notesSlide+xml" PartName="/ppt/notesSlides/notesSlide136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49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70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1.xml"/>
  <Override ContentType="application/vnd.openxmlformats-officedocument.presentationml.notesSlide+xml" PartName="/ppt/notesSlides/notesSlide139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13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72.xml"/>
  <Override ContentType="application/vnd.openxmlformats-officedocument.presentationml.notesSlide+xml" PartName="/ppt/notesSlides/notesSlide98.xml"/>
  <Override ContentType="application/vnd.openxmlformats-officedocument.presentationml.notesSlide+xml" PartName="/ppt/notesSlides/notesSlide104.xml"/>
  <Override ContentType="application/vnd.openxmlformats-officedocument.presentationml.notesSlide+xml" PartName="/ppt/notesSlides/notesSlide1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3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121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8.xml"/>
  <Override ContentType="application/vnd.openxmlformats-officedocument.presentationml.notesSlide+xml" PartName="/ppt/notesSlides/notesSlide79.xml"/>
  <Override ContentType="application/vnd.openxmlformats-officedocument.presentationml.notesSlide+xml" PartName="/ppt/notesSlides/notesSlide132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45.xml"/>
  <Override ContentType="application/vnd.openxmlformats-officedocument.presentationml.notesSlide+xml" PartName="/ppt/notesSlides/notesSlide96.xml"/>
  <Override ContentType="application/vnd.openxmlformats-officedocument.presentationml.notesSlide+xml" PartName="/ppt/notesSlides/notesSlide102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83.xml"/>
  <Override ContentType="application/vnd.openxmlformats-officedocument.presentationml.notesSlide+xml" PartName="/ppt/notesSlides/notesSlide115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1.xml"/>
  <Override ContentType="application/vnd.openxmlformats-officedocument.presentationml.slide+xml" PartName="/ppt/slides/slide43.xml"/>
  <Override ContentType="application/vnd.openxmlformats-officedocument.presentationml.slide+xml" PartName="/ppt/slides/slide78.xml"/>
  <Override ContentType="application/vnd.openxmlformats-officedocument.presentationml.slide+xml" PartName="/ppt/slides/slide86.xml"/>
  <Override ContentType="application/vnd.openxmlformats-officedocument.presentationml.slide+xml" PartName="/ppt/slides/slide35.xml"/>
  <Override ContentType="application/vnd.openxmlformats-officedocument.presentationml.slide+xml" PartName="/ppt/slides/slide105.xml"/>
  <Override ContentType="application/vnd.openxmlformats-officedocument.presentationml.slide+xml" PartName="/ppt/slides/slide148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138.xml"/>
  <Override ContentType="application/vnd.openxmlformats-officedocument.presentationml.slide+xml" PartName="/ppt/slides/slide25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13.xml"/>
  <Override ContentType="application/vnd.openxmlformats-officedocument.presentationml.slide+xml" PartName="/ppt/slides/slide68.xml"/>
  <Override ContentType="application/vnd.openxmlformats-officedocument.presentationml.slide+xml" PartName="/ppt/slides/slide94.xml"/>
  <Override ContentType="application/vnd.openxmlformats-officedocument.presentationml.slide+xml" PartName="/ppt/slides/slide84.xml"/>
  <Override ContentType="application/vnd.openxmlformats-officedocument.presentationml.slide+xml" PartName="/ppt/slides/slide107.xml"/>
  <Override ContentType="application/vnd.openxmlformats-officedocument.presentationml.slide+xml" PartName="/ppt/slides/slide37.xml"/>
  <Override ContentType="application/vnd.openxmlformats-officedocument.presentationml.slide+xml" PartName="/ppt/slides/slide123.xml"/>
  <Override ContentType="application/vnd.openxmlformats-officedocument.presentationml.slide+xml" PartName="/ppt/slides/slide71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66.xml"/>
  <Override ContentType="application/vnd.openxmlformats-officedocument.presentationml.slide+xml" PartName="/ppt/slides/slide23.xml"/>
  <Override ContentType="application/vnd.openxmlformats-officedocument.presentationml.slide+xml" PartName="/ppt/slides/slide136.xml"/>
  <Override ContentType="application/vnd.openxmlformats-officedocument.presentationml.slide+xml" PartName="/ppt/slides/slide10.xml"/>
  <Override ContentType="application/vnd.openxmlformats-officedocument.presentationml.slide+xml" PartName="/ppt/slides/slide111.xml"/>
  <Override ContentType="application/vnd.openxmlformats-officedocument.presentationml.slide+xml" PartName="/ppt/slides/slide53.xml"/>
  <Override ContentType="application/vnd.openxmlformats-officedocument.presentationml.slide+xml" PartName="/ppt/slides/slide141.xml"/>
  <Override ContentType="application/vnd.openxmlformats-officedocument.presentationml.slide+xml" PartName="/ppt/slides/slide96.xml"/>
  <Override ContentType="application/vnd.openxmlformats-officedocument.presentationml.slide+xml" PartName="/ppt/slides/slide48.xml"/>
  <Override ContentType="application/vnd.openxmlformats-officedocument.presentationml.slide+xml" PartName="/ppt/slides/slide22.xml"/>
  <Override ContentType="application/vnd.openxmlformats-officedocument.presentationml.slide+xml" PartName="/ppt/slides/slide82.xml"/>
  <Override ContentType="application/vnd.openxmlformats-officedocument.presentationml.slide+xml" PartName="/ppt/slides/slide65.xml"/>
  <Override ContentType="application/vnd.openxmlformats-officedocument.presentationml.slide+xml" PartName="/ppt/slides/slide9.xml"/>
  <Override ContentType="application/vnd.openxmlformats-officedocument.presentationml.slide+xml" PartName="/ppt/slides/slide118.xml"/>
  <Override ContentType="application/vnd.openxmlformats-officedocument.presentationml.slide+xml" PartName="/ppt/slides/slide142.xml"/>
  <Override ContentType="application/vnd.openxmlformats-officedocument.presentationml.slide+xml" PartName="/ppt/slides/slide12.xml"/>
  <Override ContentType="application/vnd.openxmlformats-officedocument.presentationml.slide+xml" PartName="/ppt/slides/slide108.xml"/>
  <Override ContentType="application/vnd.openxmlformats-officedocument.presentationml.slide+xml" PartName="/ppt/slides/slide98.xml"/>
  <Override ContentType="application/vnd.openxmlformats-officedocument.presentationml.slide+xml" PartName="/ppt/slides/slide125.xml"/>
  <Override ContentType="application/vnd.openxmlformats-officedocument.presentationml.slide+xml" PartName="/ppt/slides/slide72.xml"/>
  <Override ContentType="application/vnd.openxmlformats-officedocument.presentationml.slide+xml" PartName="/ppt/slides/slide135.xml"/>
  <Override ContentType="application/vnd.openxmlformats-officedocument.presentationml.slide+xml" PartName="/ppt/slides/slide20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89.xml"/>
  <Override ContentType="application/vnd.openxmlformats-officedocument.presentationml.slide+xml" PartName="/ppt/slides/slide76.xml"/>
  <Override ContentType="application/vnd.openxmlformats-officedocument.presentationml.slide+xml" PartName="/ppt/slides/slide129.xml"/>
  <Override ContentType="application/vnd.openxmlformats-officedocument.presentationml.slide+xml" PartName="/ppt/slides/slide63.xml"/>
  <Override ContentType="application/vnd.openxmlformats-officedocument.presentationml.slide+xml" PartName="/ppt/slides/slide131.xml"/>
  <Override ContentType="application/vnd.openxmlformats-officedocument.presentationml.slide+xml" PartName="/ppt/slides/slide93.xml"/>
  <Override ContentType="application/vnd.openxmlformats-officedocument.presentationml.slide+xml" PartName="/ppt/slides/slide101.xml"/>
  <Override ContentType="application/vnd.openxmlformats-officedocument.presentationml.slide+xml" PartName="/ppt/slides/slide116.xml"/>
  <Override ContentType="application/vnd.openxmlformats-officedocument.presentationml.slide+xml" PartName="/ppt/slides/slide144.xml"/>
  <Override ContentType="application/vnd.openxmlformats-officedocument.presentationml.slide+xml" PartName="/ppt/slides/slide80.xml"/>
  <Override ContentType="application/vnd.openxmlformats-officedocument.presentationml.slide+xml" PartName="/ppt/slides/slide103.xml"/>
  <Override ContentType="application/vnd.openxmlformats-officedocument.presentationml.slide+xml" PartName="/ppt/slides/slide61.xml"/>
  <Override ContentType="application/vnd.openxmlformats-officedocument.presentationml.slide+xml" PartName="/ppt/slides/slide133.xml"/>
  <Override ContentType="application/vnd.openxmlformats-officedocument.presentationml.slide+xml" PartName="/ppt/slides/slide91.xml"/>
  <Override ContentType="application/vnd.openxmlformats-officedocument.presentationml.slide+xml" PartName="/ppt/slides/slide114.xml"/>
  <Override ContentType="application/vnd.openxmlformats-officedocument.presentationml.slide+xml" PartName="/ppt/slides/slide31.xml"/>
  <Override ContentType="application/vnd.openxmlformats-officedocument.presentationml.slide+xml" PartName="/ppt/slides/slide127.xml"/>
  <Override ContentType="application/vnd.openxmlformats-officedocument.presentationml.slide+xml" PartName="/ppt/slides/slide146.xml"/>
  <Override ContentType="application/vnd.openxmlformats-officedocument.presentationml.slide+xml" PartName="/ppt/slides/slide150.xml"/>
  <Override ContentType="application/vnd.openxmlformats-officedocument.presentationml.slide+xml" PartName="/ppt/slides/slide120.xml"/>
  <Override ContentType="application/vnd.openxmlformats-officedocument.presentationml.slide+xml" PartName="/ppt/slides/slide87.xml"/>
  <Override ContentType="application/vnd.openxmlformats-officedocument.presentationml.slide+xml" PartName="/ppt/slides/slide74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39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12.xml"/>
  <Override ContentType="application/vnd.openxmlformats-officedocument.presentationml.slide+xml" PartName="/ppt/slides/slide95.xml"/>
  <Override ContentType="application/vnd.openxmlformats-officedocument.presentationml.slide+xml" PartName="/ppt/slides/slide69.xml"/>
  <Override ContentType="application/vnd.openxmlformats-officedocument.presentationml.slide+xml" PartName="/ppt/slides/slide85.xml"/>
  <Override ContentType="application/vnd.openxmlformats-officedocument.presentationml.slide+xml" PartName="/ppt/slides/slide42.xml"/>
  <Override ContentType="application/vnd.openxmlformats-officedocument.presentationml.slide+xml" PartName="/ppt/slides/slide50.xml"/>
  <Override ContentType="application/vnd.openxmlformats-officedocument.presentationml.slide+xml" PartName="/ppt/slides/slide77.xml"/>
  <Override ContentType="application/vnd.openxmlformats-officedocument.presentationml.slide+xml" PartName="/ppt/slides/slide34.xml"/>
  <Override ContentType="application/vnd.openxmlformats-officedocument.presentationml.slide+xml" PartName="/ppt/slides/slide122.xml"/>
  <Override ContentType="application/vnd.openxmlformats-officedocument.presentationml.slide+xml" PartName="/ppt/slides/slide130.xml"/>
  <Override ContentType="application/vnd.openxmlformats-officedocument.presentationml.slide+xml" PartName="/ppt/slides/slide147.xml"/>
  <Override ContentType="application/vnd.openxmlformats-officedocument.presentationml.slide+xml" PartName="/ppt/slides/slide16.xml"/>
  <Override ContentType="application/vnd.openxmlformats-officedocument.presentationml.slide+xml" PartName="/ppt/slides/slide104.xml"/>
  <Override ContentType="application/vnd.openxmlformats-officedocument.presentationml.slide+xml" PartName="/ppt/slides/slide24.xml"/>
  <Override ContentType="application/vnd.openxmlformats-officedocument.presentationml.slide+xml" PartName="/ppt/slides/slide97.xml"/>
  <Override ContentType="application/vnd.openxmlformats-officedocument.presentationml.slide+xml" PartName="/ppt/slides/slide140.xml"/>
  <Override ContentType="application/vnd.openxmlformats-officedocument.presentationml.slide+xml" PartName="/ppt/slides/slide11.xml"/>
  <Override ContentType="application/vnd.openxmlformats-officedocument.presentationml.slide+xml" PartName="/ppt/slides/slide137.xml"/>
  <Override ContentType="application/vnd.openxmlformats-officedocument.presentationml.slide+xml" PartName="/ppt/slides/slide110.xml"/>
  <Override ContentType="application/vnd.openxmlformats-officedocument.presentationml.slide+xml" PartName="/ppt/slides/slide6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79.xml"/>
  <Override ContentType="application/vnd.openxmlformats-officedocument.presentationml.slide+xml" PartName="/ppt/slides/slide149.xml"/>
  <Override ContentType="application/vnd.openxmlformats-officedocument.presentationml.slide+xml" PartName="/ppt/slides/slide49.xml"/>
  <Override ContentType="application/vnd.openxmlformats-officedocument.presentationml.slide+xml" PartName="/ppt/slides/slide124.xml"/>
  <Override ContentType="application/vnd.openxmlformats-officedocument.presentationml.slide+xml" PartName="/ppt/slides/slide83.xml"/>
  <Override ContentType="application/vnd.openxmlformats-officedocument.presentationml.slide+xml" PartName="/ppt/slides/slide106.xml"/>
  <Override ContentType="application/vnd.openxmlformats-officedocument.presentationml.slide+xml" PartName="/ppt/slides/slide70.xml"/>
  <Override ContentType="application/vnd.openxmlformats-officedocument.presentationml.slide+xml" PartName="/ppt/slides/slide6.xml"/>
  <Override ContentType="application/vnd.openxmlformats-officedocument.presentationml.slide+xml" PartName="/ppt/slides/slide119.xml"/>
  <Override ContentType="application/vnd.openxmlformats-officedocument.presentationml.slide+xml" PartName="/ppt/slides/slide40.xml"/>
  <Override ContentType="application/vnd.openxmlformats-officedocument.presentationml.slide+xml" PartName="/ppt/slides/slide73.xml"/>
  <Override ContentType="application/vnd.openxmlformats-officedocument.presentationml.slide+xml" PartName="/ppt/slides/slide30.xml"/>
  <Override ContentType="application/vnd.openxmlformats-officedocument.presentationml.slide+xml" PartName="/ppt/slides/slide126.xml"/>
  <Override ContentType="application/vnd.openxmlformats-officedocument.presentationml.slide+xml" PartName="/ppt/slides/slide109.xml"/>
  <Override ContentType="application/vnd.openxmlformats-officedocument.presentationml.slide+xml" PartName="/ppt/slides/slide134.xml"/>
  <Override ContentType="application/vnd.openxmlformats-officedocument.presentationml.slide+xml" PartName="/ppt/slides/slide99.xml"/>
  <Override ContentType="application/vnd.openxmlformats-officedocument.presentationml.slide+xml" PartName="/ppt/slides/slide3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47.xml"/>
  <Override ContentType="application/vnd.openxmlformats-officedocument.presentationml.slide+xml" PartName="/ppt/slides/slide21.xml"/>
  <Override ContentType="application/vnd.openxmlformats-officedocument.presentationml.slide+xml" PartName="/ppt/slides/slide100.xml"/>
  <Override ContentType="application/vnd.openxmlformats-officedocument.presentationml.slide+xml" PartName="/ppt/slides/slide64.xml"/>
  <Override ContentType="application/vnd.openxmlformats-officedocument.presentationml.slide+xml" PartName="/ppt/slides/slide81.xml"/>
  <Override ContentType="application/vnd.openxmlformats-officedocument.presentationml.slide+xml" PartName="/ppt/slides/slide90.xml"/>
  <Override ContentType="application/vnd.openxmlformats-officedocument.presentationml.slide+xml" PartName="/ppt/slides/slide8.xml"/>
  <Override ContentType="application/vnd.openxmlformats-officedocument.presentationml.slide+xml" PartName="/ppt/slides/slide143.xml"/>
  <Override ContentType="application/vnd.openxmlformats-officedocument.presentationml.slide+xml" PartName="/ppt/slides/slide117.xml"/>
  <Override ContentType="application/vnd.openxmlformats-officedocument.presentationml.slide+xml" PartName="/ppt/slides/slide145.xml"/>
  <Override ContentType="application/vnd.openxmlformats-officedocument.presentationml.slide+xml" PartName="/ppt/slides/slide132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75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88.xml"/>
  <Override ContentType="application/vnd.openxmlformats-officedocument.presentationml.slide+xml" PartName="/ppt/slides/slide128.xml"/>
  <Override ContentType="application/vnd.openxmlformats-officedocument.presentationml.slide+xml" PartName="/ppt/slides/slide92.xml"/>
  <Override ContentType="application/vnd.openxmlformats-officedocument.presentationml.slide+xml" PartName="/ppt/slides/slide115.xml"/>
  <Override ContentType="application/vnd.openxmlformats-officedocument.presentationml.slide+xml" PartName="/ppt/slides/slide10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0" r:id="rId4"/>
    <p:sldMasterId id="2147483671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299" r:id="rId50"/>
    <p:sldId id="300" r:id="rId51"/>
    <p:sldId id="301" r:id="rId52"/>
    <p:sldId id="302" r:id="rId53"/>
    <p:sldId id="303" r:id="rId54"/>
    <p:sldId id="304" r:id="rId55"/>
    <p:sldId id="305" r:id="rId56"/>
    <p:sldId id="306" r:id="rId57"/>
    <p:sldId id="307" r:id="rId58"/>
    <p:sldId id="308" r:id="rId59"/>
    <p:sldId id="309" r:id="rId60"/>
    <p:sldId id="310" r:id="rId61"/>
    <p:sldId id="311" r:id="rId62"/>
    <p:sldId id="312" r:id="rId63"/>
    <p:sldId id="313" r:id="rId64"/>
    <p:sldId id="314" r:id="rId65"/>
    <p:sldId id="315" r:id="rId66"/>
    <p:sldId id="316" r:id="rId67"/>
    <p:sldId id="317" r:id="rId68"/>
    <p:sldId id="318" r:id="rId69"/>
    <p:sldId id="319" r:id="rId70"/>
    <p:sldId id="320" r:id="rId71"/>
    <p:sldId id="321" r:id="rId72"/>
    <p:sldId id="322" r:id="rId73"/>
    <p:sldId id="323" r:id="rId74"/>
    <p:sldId id="324" r:id="rId75"/>
    <p:sldId id="325" r:id="rId76"/>
    <p:sldId id="326" r:id="rId77"/>
    <p:sldId id="327" r:id="rId78"/>
    <p:sldId id="328" r:id="rId79"/>
    <p:sldId id="329" r:id="rId80"/>
    <p:sldId id="330" r:id="rId81"/>
    <p:sldId id="331" r:id="rId82"/>
    <p:sldId id="332" r:id="rId83"/>
    <p:sldId id="333" r:id="rId84"/>
    <p:sldId id="334" r:id="rId85"/>
    <p:sldId id="335" r:id="rId86"/>
    <p:sldId id="336" r:id="rId87"/>
    <p:sldId id="337" r:id="rId88"/>
    <p:sldId id="338" r:id="rId89"/>
    <p:sldId id="339" r:id="rId90"/>
    <p:sldId id="340" r:id="rId91"/>
    <p:sldId id="341" r:id="rId92"/>
    <p:sldId id="342" r:id="rId93"/>
    <p:sldId id="343" r:id="rId94"/>
    <p:sldId id="344" r:id="rId95"/>
    <p:sldId id="345" r:id="rId96"/>
    <p:sldId id="346" r:id="rId97"/>
    <p:sldId id="347" r:id="rId98"/>
    <p:sldId id="348" r:id="rId99"/>
    <p:sldId id="349" r:id="rId100"/>
    <p:sldId id="350" r:id="rId101"/>
    <p:sldId id="351" r:id="rId102"/>
    <p:sldId id="352" r:id="rId103"/>
    <p:sldId id="353" r:id="rId104"/>
    <p:sldId id="354" r:id="rId105"/>
    <p:sldId id="355" r:id="rId106"/>
    <p:sldId id="356" r:id="rId107"/>
    <p:sldId id="357" r:id="rId108"/>
    <p:sldId id="358" r:id="rId109"/>
    <p:sldId id="359" r:id="rId110"/>
    <p:sldId id="360" r:id="rId111"/>
    <p:sldId id="361" r:id="rId112"/>
    <p:sldId id="362" r:id="rId113"/>
    <p:sldId id="363" r:id="rId114"/>
    <p:sldId id="364" r:id="rId115"/>
    <p:sldId id="365" r:id="rId116"/>
    <p:sldId id="366" r:id="rId117"/>
    <p:sldId id="367" r:id="rId118"/>
    <p:sldId id="368" r:id="rId119"/>
    <p:sldId id="369" r:id="rId120"/>
    <p:sldId id="370" r:id="rId121"/>
    <p:sldId id="371" r:id="rId122"/>
    <p:sldId id="372" r:id="rId123"/>
    <p:sldId id="373" r:id="rId124"/>
    <p:sldId id="374" r:id="rId125"/>
    <p:sldId id="375" r:id="rId126"/>
    <p:sldId id="376" r:id="rId127"/>
    <p:sldId id="377" r:id="rId128"/>
    <p:sldId id="378" r:id="rId129"/>
    <p:sldId id="379" r:id="rId130"/>
    <p:sldId id="380" r:id="rId131"/>
    <p:sldId id="381" r:id="rId132"/>
    <p:sldId id="382" r:id="rId133"/>
    <p:sldId id="383" r:id="rId134"/>
    <p:sldId id="384" r:id="rId135"/>
    <p:sldId id="385" r:id="rId136"/>
    <p:sldId id="386" r:id="rId137"/>
    <p:sldId id="387" r:id="rId138"/>
    <p:sldId id="388" r:id="rId139"/>
    <p:sldId id="389" r:id="rId140"/>
    <p:sldId id="390" r:id="rId141"/>
    <p:sldId id="391" r:id="rId142"/>
    <p:sldId id="392" r:id="rId143"/>
    <p:sldId id="393" r:id="rId144"/>
    <p:sldId id="394" r:id="rId145"/>
    <p:sldId id="395" r:id="rId146"/>
    <p:sldId id="396" r:id="rId147"/>
    <p:sldId id="397" r:id="rId148"/>
    <p:sldId id="398" r:id="rId149"/>
    <p:sldId id="399" r:id="rId150"/>
    <p:sldId id="400" r:id="rId151"/>
    <p:sldId id="401" r:id="rId152"/>
    <p:sldId id="402" r:id="rId153"/>
    <p:sldId id="403" r:id="rId154"/>
    <p:sldId id="404" r:id="rId155"/>
    <p:sldId id="405" r:id="rId15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50E3A312-CD4C-4560-A6CD-DCCE0A18613F}">
  <a:tblStyle styleId="{50E3A312-CD4C-4560-A6CD-DCCE0A18613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4.xml"/><Relationship Id="rId42" Type="http://schemas.openxmlformats.org/officeDocument/2006/relationships/slide" Target="slides/slide36.xml"/><Relationship Id="rId41" Type="http://schemas.openxmlformats.org/officeDocument/2006/relationships/slide" Target="slides/slide35.xml"/><Relationship Id="rId44" Type="http://schemas.openxmlformats.org/officeDocument/2006/relationships/slide" Target="slides/slide38.xml"/><Relationship Id="rId43" Type="http://schemas.openxmlformats.org/officeDocument/2006/relationships/slide" Target="slides/slide37.xml"/><Relationship Id="rId46" Type="http://schemas.openxmlformats.org/officeDocument/2006/relationships/slide" Target="slides/slide40.xml"/><Relationship Id="rId45" Type="http://schemas.openxmlformats.org/officeDocument/2006/relationships/slide" Target="slides/slide39.xml"/><Relationship Id="rId107" Type="http://schemas.openxmlformats.org/officeDocument/2006/relationships/slide" Target="slides/slide101.xml"/><Relationship Id="rId106" Type="http://schemas.openxmlformats.org/officeDocument/2006/relationships/slide" Target="slides/slide100.xml"/><Relationship Id="rId105" Type="http://schemas.openxmlformats.org/officeDocument/2006/relationships/slide" Target="slides/slide99.xml"/><Relationship Id="rId104" Type="http://schemas.openxmlformats.org/officeDocument/2006/relationships/slide" Target="slides/slide98.xml"/><Relationship Id="rId109" Type="http://schemas.openxmlformats.org/officeDocument/2006/relationships/slide" Target="slides/slide103.xml"/><Relationship Id="rId108" Type="http://schemas.openxmlformats.org/officeDocument/2006/relationships/slide" Target="slides/slide102.xml"/><Relationship Id="rId48" Type="http://schemas.openxmlformats.org/officeDocument/2006/relationships/slide" Target="slides/slide42.xml"/><Relationship Id="rId47" Type="http://schemas.openxmlformats.org/officeDocument/2006/relationships/slide" Target="slides/slide41.xml"/><Relationship Id="rId49" Type="http://schemas.openxmlformats.org/officeDocument/2006/relationships/slide" Target="slides/slide43.xml"/><Relationship Id="rId103" Type="http://schemas.openxmlformats.org/officeDocument/2006/relationships/slide" Target="slides/slide97.xml"/><Relationship Id="rId102" Type="http://schemas.openxmlformats.org/officeDocument/2006/relationships/slide" Target="slides/slide96.xml"/><Relationship Id="rId101" Type="http://schemas.openxmlformats.org/officeDocument/2006/relationships/slide" Target="slides/slide95.xml"/><Relationship Id="rId100" Type="http://schemas.openxmlformats.org/officeDocument/2006/relationships/slide" Target="slides/slide94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33" Type="http://schemas.openxmlformats.org/officeDocument/2006/relationships/slide" Target="slides/slide27.xml"/><Relationship Id="rId32" Type="http://schemas.openxmlformats.org/officeDocument/2006/relationships/slide" Target="slides/slide26.xml"/><Relationship Id="rId35" Type="http://schemas.openxmlformats.org/officeDocument/2006/relationships/slide" Target="slides/slide29.xml"/><Relationship Id="rId34" Type="http://schemas.openxmlformats.org/officeDocument/2006/relationships/slide" Target="slides/slide28.xml"/><Relationship Id="rId37" Type="http://schemas.openxmlformats.org/officeDocument/2006/relationships/slide" Target="slides/slide31.xml"/><Relationship Id="rId36" Type="http://schemas.openxmlformats.org/officeDocument/2006/relationships/slide" Target="slides/slide30.xml"/><Relationship Id="rId39" Type="http://schemas.openxmlformats.org/officeDocument/2006/relationships/slide" Target="slides/slide33.xml"/><Relationship Id="rId38" Type="http://schemas.openxmlformats.org/officeDocument/2006/relationships/slide" Target="slides/slide32.xml"/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29" Type="http://schemas.openxmlformats.org/officeDocument/2006/relationships/slide" Target="slides/slide123.xml"/><Relationship Id="rId128" Type="http://schemas.openxmlformats.org/officeDocument/2006/relationships/slide" Target="slides/slide122.xml"/><Relationship Id="rId127" Type="http://schemas.openxmlformats.org/officeDocument/2006/relationships/slide" Target="slides/slide121.xml"/><Relationship Id="rId126" Type="http://schemas.openxmlformats.org/officeDocument/2006/relationships/slide" Target="slides/slide120.xml"/><Relationship Id="rId26" Type="http://schemas.openxmlformats.org/officeDocument/2006/relationships/slide" Target="slides/slide20.xml"/><Relationship Id="rId121" Type="http://schemas.openxmlformats.org/officeDocument/2006/relationships/slide" Target="slides/slide115.xml"/><Relationship Id="rId25" Type="http://schemas.openxmlformats.org/officeDocument/2006/relationships/slide" Target="slides/slide19.xml"/><Relationship Id="rId120" Type="http://schemas.openxmlformats.org/officeDocument/2006/relationships/slide" Target="slides/slide114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125" Type="http://schemas.openxmlformats.org/officeDocument/2006/relationships/slide" Target="slides/slide119.xml"/><Relationship Id="rId29" Type="http://schemas.openxmlformats.org/officeDocument/2006/relationships/slide" Target="slides/slide23.xml"/><Relationship Id="rId124" Type="http://schemas.openxmlformats.org/officeDocument/2006/relationships/slide" Target="slides/slide118.xml"/><Relationship Id="rId123" Type="http://schemas.openxmlformats.org/officeDocument/2006/relationships/slide" Target="slides/slide117.xml"/><Relationship Id="rId122" Type="http://schemas.openxmlformats.org/officeDocument/2006/relationships/slide" Target="slides/slide116.xml"/><Relationship Id="rId95" Type="http://schemas.openxmlformats.org/officeDocument/2006/relationships/slide" Target="slides/slide89.xml"/><Relationship Id="rId94" Type="http://schemas.openxmlformats.org/officeDocument/2006/relationships/slide" Target="slides/slide88.xml"/><Relationship Id="rId97" Type="http://schemas.openxmlformats.org/officeDocument/2006/relationships/slide" Target="slides/slide91.xml"/><Relationship Id="rId96" Type="http://schemas.openxmlformats.org/officeDocument/2006/relationships/slide" Target="slides/slide90.xml"/><Relationship Id="rId11" Type="http://schemas.openxmlformats.org/officeDocument/2006/relationships/slide" Target="slides/slide5.xml"/><Relationship Id="rId99" Type="http://schemas.openxmlformats.org/officeDocument/2006/relationships/slide" Target="slides/slide93.xml"/><Relationship Id="rId10" Type="http://schemas.openxmlformats.org/officeDocument/2006/relationships/slide" Target="slides/slide4.xml"/><Relationship Id="rId98" Type="http://schemas.openxmlformats.org/officeDocument/2006/relationships/slide" Target="slides/slide92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91" Type="http://schemas.openxmlformats.org/officeDocument/2006/relationships/slide" Target="slides/slide85.xml"/><Relationship Id="rId90" Type="http://schemas.openxmlformats.org/officeDocument/2006/relationships/slide" Target="slides/slide84.xml"/><Relationship Id="rId93" Type="http://schemas.openxmlformats.org/officeDocument/2006/relationships/slide" Target="slides/slide87.xml"/><Relationship Id="rId92" Type="http://schemas.openxmlformats.org/officeDocument/2006/relationships/slide" Target="slides/slide86.xml"/><Relationship Id="rId118" Type="http://schemas.openxmlformats.org/officeDocument/2006/relationships/slide" Target="slides/slide112.xml"/><Relationship Id="rId117" Type="http://schemas.openxmlformats.org/officeDocument/2006/relationships/slide" Target="slides/slide111.xml"/><Relationship Id="rId116" Type="http://schemas.openxmlformats.org/officeDocument/2006/relationships/slide" Target="slides/slide110.xml"/><Relationship Id="rId115" Type="http://schemas.openxmlformats.org/officeDocument/2006/relationships/slide" Target="slides/slide109.xml"/><Relationship Id="rId119" Type="http://schemas.openxmlformats.org/officeDocument/2006/relationships/slide" Target="slides/slide113.xml"/><Relationship Id="rId15" Type="http://schemas.openxmlformats.org/officeDocument/2006/relationships/slide" Target="slides/slide9.xml"/><Relationship Id="rId110" Type="http://schemas.openxmlformats.org/officeDocument/2006/relationships/slide" Target="slides/slide104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14" Type="http://schemas.openxmlformats.org/officeDocument/2006/relationships/slide" Target="slides/slide108.xml"/><Relationship Id="rId18" Type="http://schemas.openxmlformats.org/officeDocument/2006/relationships/slide" Target="slides/slide12.xml"/><Relationship Id="rId113" Type="http://schemas.openxmlformats.org/officeDocument/2006/relationships/slide" Target="slides/slide107.xml"/><Relationship Id="rId112" Type="http://schemas.openxmlformats.org/officeDocument/2006/relationships/slide" Target="slides/slide106.xml"/><Relationship Id="rId111" Type="http://schemas.openxmlformats.org/officeDocument/2006/relationships/slide" Target="slides/slide105.xml"/><Relationship Id="rId84" Type="http://schemas.openxmlformats.org/officeDocument/2006/relationships/slide" Target="slides/slide78.xml"/><Relationship Id="rId83" Type="http://schemas.openxmlformats.org/officeDocument/2006/relationships/slide" Target="slides/slide77.xml"/><Relationship Id="rId86" Type="http://schemas.openxmlformats.org/officeDocument/2006/relationships/slide" Target="slides/slide80.xml"/><Relationship Id="rId85" Type="http://schemas.openxmlformats.org/officeDocument/2006/relationships/slide" Target="slides/slide79.xml"/><Relationship Id="rId88" Type="http://schemas.openxmlformats.org/officeDocument/2006/relationships/slide" Target="slides/slide82.xml"/><Relationship Id="rId150" Type="http://schemas.openxmlformats.org/officeDocument/2006/relationships/slide" Target="slides/slide144.xml"/><Relationship Id="rId87" Type="http://schemas.openxmlformats.org/officeDocument/2006/relationships/slide" Target="slides/slide81.xml"/><Relationship Id="rId89" Type="http://schemas.openxmlformats.org/officeDocument/2006/relationships/slide" Target="slides/slide83.xml"/><Relationship Id="rId80" Type="http://schemas.openxmlformats.org/officeDocument/2006/relationships/slide" Target="slides/slide74.xml"/><Relationship Id="rId82" Type="http://schemas.openxmlformats.org/officeDocument/2006/relationships/slide" Target="slides/slide76.xml"/><Relationship Id="rId81" Type="http://schemas.openxmlformats.org/officeDocument/2006/relationships/slide" Target="slides/slide75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149" Type="http://schemas.openxmlformats.org/officeDocument/2006/relationships/slide" Target="slides/slide143.xml"/><Relationship Id="rId4" Type="http://schemas.openxmlformats.org/officeDocument/2006/relationships/slideMaster" Target="slideMasters/slideMaster1.xml"/><Relationship Id="rId148" Type="http://schemas.openxmlformats.org/officeDocument/2006/relationships/slide" Target="slides/slide142.xml"/><Relationship Id="rId9" Type="http://schemas.openxmlformats.org/officeDocument/2006/relationships/slide" Target="slides/slide3.xml"/><Relationship Id="rId143" Type="http://schemas.openxmlformats.org/officeDocument/2006/relationships/slide" Target="slides/slide137.xml"/><Relationship Id="rId142" Type="http://schemas.openxmlformats.org/officeDocument/2006/relationships/slide" Target="slides/slide136.xml"/><Relationship Id="rId141" Type="http://schemas.openxmlformats.org/officeDocument/2006/relationships/slide" Target="slides/slide135.xml"/><Relationship Id="rId140" Type="http://schemas.openxmlformats.org/officeDocument/2006/relationships/slide" Target="slides/slide134.xml"/><Relationship Id="rId5" Type="http://schemas.openxmlformats.org/officeDocument/2006/relationships/slideMaster" Target="slideMasters/slideMaster2.xml"/><Relationship Id="rId147" Type="http://schemas.openxmlformats.org/officeDocument/2006/relationships/slide" Target="slides/slide141.xml"/><Relationship Id="rId6" Type="http://schemas.openxmlformats.org/officeDocument/2006/relationships/notesMaster" Target="notesMasters/notesMaster1.xml"/><Relationship Id="rId146" Type="http://schemas.openxmlformats.org/officeDocument/2006/relationships/slide" Target="slides/slide140.xml"/><Relationship Id="rId7" Type="http://schemas.openxmlformats.org/officeDocument/2006/relationships/slide" Target="slides/slide1.xml"/><Relationship Id="rId145" Type="http://schemas.openxmlformats.org/officeDocument/2006/relationships/slide" Target="slides/slide139.xml"/><Relationship Id="rId8" Type="http://schemas.openxmlformats.org/officeDocument/2006/relationships/slide" Target="slides/slide2.xml"/><Relationship Id="rId144" Type="http://schemas.openxmlformats.org/officeDocument/2006/relationships/slide" Target="slides/slide138.xml"/><Relationship Id="rId73" Type="http://schemas.openxmlformats.org/officeDocument/2006/relationships/slide" Target="slides/slide67.xml"/><Relationship Id="rId72" Type="http://schemas.openxmlformats.org/officeDocument/2006/relationships/slide" Target="slides/slide66.xml"/><Relationship Id="rId75" Type="http://schemas.openxmlformats.org/officeDocument/2006/relationships/slide" Target="slides/slide69.xml"/><Relationship Id="rId74" Type="http://schemas.openxmlformats.org/officeDocument/2006/relationships/slide" Target="slides/slide68.xml"/><Relationship Id="rId77" Type="http://schemas.openxmlformats.org/officeDocument/2006/relationships/slide" Target="slides/slide71.xml"/><Relationship Id="rId76" Type="http://schemas.openxmlformats.org/officeDocument/2006/relationships/slide" Target="slides/slide70.xml"/><Relationship Id="rId79" Type="http://schemas.openxmlformats.org/officeDocument/2006/relationships/slide" Target="slides/slide73.xml"/><Relationship Id="rId78" Type="http://schemas.openxmlformats.org/officeDocument/2006/relationships/slide" Target="slides/slide72.xml"/><Relationship Id="rId71" Type="http://schemas.openxmlformats.org/officeDocument/2006/relationships/slide" Target="slides/slide65.xml"/><Relationship Id="rId70" Type="http://schemas.openxmlformats.org/officeDocument/2006/relationships/slide" Target="slides/slide64.xml"/><Relationship Id="rId139" Type="http://schemas.openxmlformats.org/officeDocument/2006/relationships/slide" Target="slides/slide133.xml"/><Relationship Id="rId138" Type="http://schemas.openxmlformats.org/officeDocument/2006/relationships/slide" Target="slides/slide132.xml"/><Relationship Id="rId137" Type="http://schemas.openxmlformats.org/officeDocument/2006/relationships/slide" Target="slides/slide131.xml"/><Relationship Id="rId132" Type="http://schemas.openxmlformats.org/officeDocument/2006/relationships/slide" Target="slides/slide126.xml"/><Relationship Id="rId131" Type="http://schemas.openxmlformats.org/officeDocument/2006/relationships/slide" Target="slides/slide125.xml"/><Relationship Id="rId130" Type="http://schemas.openxmlformats.org/officeDocument/2006/relationships/slide" Target="slides/slide124.xml"/><Relationship Id="rId136" Type="http://schemas.openxmlformats.org/officeDocument/2006/relationships/slide" Target="slides/slide130.xml"/><Relationship Id="rId135" Type="http://schemas.openxmlformats.org/officeDocument/2006/relationships/slide" Target="slides/slide129.xml"/><Relationship Id="rId134" Type="http://schemas.openxmlformats.org/officeDocument/2006/relationships/slide" Target="slides/slide128.xml"/><Relationship Id="rId133" Type="http://schemas.openxmlformats.org/officeDocument/2006/relationships/slide" Target="slides/slide127.xml"/><Relationship Id="rId62" Type="http://schemas.openxmlformats.org/officeDocument/2006/relationships/slide" Target="slides/slide56.xml"/><Relationship Id="rId61" Type="http://schemas.openxmlformats.org/officeDocument/2006/relationships/slide" Target="slides/slide55.xml"/><Relationship Id="rId64" Type="http://schemas.openxmlformats.org/officeDocument/2006/relationships/slide" Target="slides/slide58.xml"/><Relationship Id="rId63" Type="http://schemas.openxmlformats.org/officeDocument/2006/relationships/slide" Target="slides/slide57.xml"/><Relationship Id="rId66" Type="http://schemas.openxmlformats.org/officeDocument/2006/relationships/slide" Target="slides/slide60.xml"/><Relationship Id="rId65" Type="http://schemas.openxmlformats.org/officeDocument/2006/relationships/slide" Target="slides/slide59.xml"/><Relationship Id="rId68" Type="http://schemas.openxmlformats.org/officeDocument/2006/relationships/slide" Target="slides/slide62.xml"/><Relationship Id="rId67" Type="http://schemas.openxmlformats.org/officeDocument/2006/relationships/slide" Target="slides/slide61.xml"/><Relationship Id="rId60" Type="http://schemas.openxmlformats.org/officeDocument/2006/relationships/slide" Target="slides/slide54.xml"/><Relationship Id="rId69" Type="http://schemas.openxmlformats.org/officeDocument/2006/relationships/slide" Target="slides/slide63.xml"/><Relationship Id="rId51" Type="http://schemas.openxmlformats.org/officeDocument/2006/relationships/slide" Target="slides/slide45.xml"/><Relationship Id="rId50" Type="http://schemas.openxmlformats.org/officeDocument/2006/relationships/slide" Target="slides/slide44.xml"/><Relationship Id="rId53" Type="http://schemas.openxmlformats.org/officeDocument/2006/relationships/slide" Target="slides/slide47.xml"/><Relationship Id="rId52" Type="http://schemas.openxmlformats.org/officeDocument/2006/relationships/slide" Target="slides/slide46.xml"/><Relationship Id="rId55" Type="http://schemas.openxmlformats.org/officeDocument/2006/relationships/slide" Target="slides/slide49.xml"/><Relationship Id="rId54" Type="http://schemas.openxmlformats.org/officeDocument/2006/relationships/slide" Target="slides/slide48.xml"/><Relationship Id="rId57" Type="http://schemas.openxmlformats.org/officeDocument/2006/relationships/slide" Target="slides/slide51.xml"/><Relationship Id="rId56" Type="http://schemas.openxmlformats.org/officeDocument/2006/relationships/slide" Target="slides/slide50.xml"/><Relationship Id="rId59" Type="http://schemas.openxmlformats.org/officeDocument/2006/relationships/slide" Target="slides/slide53.xml"/><Relationship Id="rId154" Type="http://schemas.openxmlformats.org/officeDocument/2006/relationships/slide" Target="slides/slide148.xml"/><Relationship Id="rId58" Type="http://schemas.openxmlformats.org/officeDocument/2006/relationships/slide" Target="slides/slide52.xml"/><Relationship Id="rId153" Type="http://schemas.openxmlformats.org/officeDocument/2006/relationships/slide" Target="slides/slide147.xml"/><Relationship Id="rId152" Type="http://schemas.openxmlformats.org/officeDocument/2006/relationships/slide" Target="slides/slide146.xml"/><Relationship Id="rId151" Type="http://schemas.openxmlformats.org/officeDocument/2006/relationships/slide" Target="slides/slide145.xml"/><Relationship Id="rId156" Type="http://schemas.openxmlformats.org/officeDocument/2006/relationships/slide" Target="slides/slide150.xml"/><Relationship Id="rId155" Type="http://schemas.openxmlformats.org/officeDocument/2006/relationships/slide" Target="slides/slide149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5035080fed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5035080fed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2cd05b5e79c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2cd05b5e79c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2de620d6254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2de620d6254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1f3cea0fd37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1f3cea0fd3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21808785510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21808785510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217a0b45bb8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217a0b45bb8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217a0b45bb8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217a0b45bb8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217a0b45bb8_0_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217a0b45bb8_0_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2c805497ad7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2c805497ad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2c805497ad7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2c805497ad7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217a0b45bb8_0_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g217a0b45bb8_0_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217a0b45bb8_0_1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Google Shape;254;g217a0b45bb8_0_1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g2c805497ad7_0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" name="Google Shape;270;g2c805497ad7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2c805497ad7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2" name="Google Shape;282;g2c805497ad7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2c805497ad7_0_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1" name="Google Shape;301;g2c805497ad7_0_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g2c805497ad7_0_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9" name="Google Shape;319;g2c805497ad7_0_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2c805497ad7_0_1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2" name="Google Shape;342;g2c805497ad7_0_1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2c805497ad7_0_1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6" name="Google Shape;356;g2c805497ad7_0_1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g2c805497ad7_0_1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1" name="Google Shape;371;g2c805497ad7_0_1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1f96d26a02d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4" name="Google Shape;384;g1f96d26a02d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217a0b45bb8_0_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1" name="Google Shape;401;g217a0b45bb8_0_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g217a0b45bb8_0_1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8" name="Google Shape;418;g217a0b45bb8_0_1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g2c805497ad7_0_1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5" name="Google Shape;435;g2c805497ad7_0_1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5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g2c805497ad7_0_1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7" name="Google Shape;447;g2c805497ad7_0_1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4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g2c805497ad7_0_2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6" name="Google Shape;466;g2c805497ad7_0_2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9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g2c805497ad7_0_2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1" name="Google Shape;481;g2c805497ad7_0_2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6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g2c805497ad7_0_2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8" name="Google Shape;498;g2c805497ad7_0_2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0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g2c805497ad7_0_2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2" name="Google Shape;512;g2c805497ad7_0_2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5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g2c805497ad7_0_2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7" name="Google Shape;527;g2c805497ad7_0_2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0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g2c805497ad7_0_2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2" name="Google Shape;542;g2c805497ad7_0_2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5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g2c805497ad7_0_2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7" name="Google Shape;557;g2c805497ad7_0_2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0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g2c805497ad7_0_3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2" name="Google Shape;572;g2c805497ad7_0_3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2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" name="Google Shape;583;g1f96d26a02d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4" name="Google Shape;584;g1f96d26a02d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9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g1f96d26a02d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1" name="Google Shape;601;g1f96d26a02d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5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g1f96d26a02d_0_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7" name="Google Shape;617;g1f96d26a02d_0_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g2c805497ad7_0_3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3" name="Google Shape;633;g2c805497ad7_0_3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3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Google Shape;644;g1f96d26a02d_0_10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5" name="Google Shape;645;g1f96d26a02d_0_1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0" name="Shape 6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1" name="Google Shape;661;g1f96d26a02d_0_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2" name="Google Shape;662;g1f96d26a02d_0_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6" name="Shape 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Google Shape;677;g1f96d26a02d_0_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8" name="Google Shape;678;g1f96d26a02d_0_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2" name="Shape 6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3" name="Google Shape;693;g2c805497ad7_0_3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4" name="Google Shape;694;g2c805497ad7_0_3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4" name="Shape 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" name="Google Shape;705;g1f96d26a02d_0_1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6" name="Google Shape;706;g1f96d26a02d_0_1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2" name="Google Shape;722;g1f96d26a02d_0_1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3" name="Google Shape;723;g1f96d26a02d_0_1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3" name="Shape 7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4" name="Google Shape;734;g1f96d26a02d_0_1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5" name="Google Shape;735;g1f96d26a02d_0_1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9" name="Shape 7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0" name="Google Shape;750;g2c805497ad7_0_38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1" name="Google Shape;751;g2c805497ad7_0_3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8" name="Shape 7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9" name="Google Shape;759;g2c805497ad7_0_3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0" name="Google Shape;760;g2c805497ad7_0_3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7" name="Shape 7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" name="Google Shape;768;g2c805497ad7_0_4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9" name="Google Shape;769;g2c805497ad7_0_4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7" name="Shape 7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" name="Google Shape;778;g1f96d26a02d_0_3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9" name="Google Shape;779;g1f96d26a02d_0_3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7" name="Shape 7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" name="Google Shape;788;g2c805497ad7_0_4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9" name="Google Shape;789;g2c805497ad7_0_4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8" name="Shape 7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9" name="Google Shape;799;g1f96d26a02d_0_3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0" name="Google Shape;800;g1f96d26a02d_0_3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9" name="Shape 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0" name="Google Shape;810;g2c805497ad7_0_4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1" name="Google Shape;811;g2c805497ad7_0_4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0" name="Shape 8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" name="Google Shape;821;g1f96d26a02d_0_1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2" name="Google Shape;822;g1f96d26a02d_0_1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0" name="Shape 8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1" name="Google Shape;831;g2c805497ad7_0_4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2" name="Google Shape;832;g2c805497ad7_0_4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1" name="Shape 8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" name="Google Shape;842;g2c805497ad7_0_4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3" name="Google Shape;843;g2c805497ad7_0_4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3" name="Shape 8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4" name="Google Shape;854;g2c805497ad7_0_4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5" name="Google Shape;855;g2c805497ad7_0_4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5" name="Shape 8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6" name="Google Shape;866;g2c805497ad7_0_4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7" name="Google Shape;867;g2c805497ad7_0_4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7" name="Shape 8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8" name="Google Shape;878;g1f96d26a02d_0_3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9" name="Google Shape;879;g1f96d26a02d_0_3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0" name="Shape 8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1" name="Google Shape;891;g1f96d26a02d_0_1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2" name="Google Shape;892;g1f96d26a02d_0_1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2" name="Shape 9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3" name="Google Shape;903;g2c805497ad7_0_4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4" name="Google Shape;904;g2c805497ad7_0_4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4" name="Shape 9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5" name="Google Shape;915;g2c805497ad7_0_4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6" name="Google Shape;916;g2c805497ad7_0_4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7" name="Shape 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8" name="Google Shape;928;g1f96d26a02d_0_3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9" name="Google Shape;929;g1f96d26a02d_0_3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0" name="Shape 9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1" name="Google Shape;941;g1f96d26a02d_0_2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2" name="Google Shape;942;g1f96d26a02d_0_2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3" name="Shape 9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4" name="Google Shape;954;g2c805497ad7_0_50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5" name="Google Shape;955;g2c805497ad7_0_50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6" name="Shape 9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7" name="Google Shape;967;g2c805497ad7_0_5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8" name="Google Shape;968;g2c805497ad7_0_5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0" name="Shape 9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1" name="Google Shape;981;g1f96d26a02d_0_40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2" name="Google Shape;982;g1f96d26a02d_0_4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5" name="Shape 9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6" name="Google Shape;996;g1f96d26a02d_0_2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7" name="Google Shape;997;g1f96d26a02d_0_2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9" name="Shape 10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0" name="Google Shape;1010;g1f96d26a02d_0_2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1" name="Google Shape;1011;g1f96d26a02d_0_2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3" name="Shape 10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" name="Google Shape;1024;g1f96d26a02d_0_2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5" name="Google Shape;1025;g1f96d26a02d_0_2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7" name="Shape 10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8" name="Google Shape;1038;g1f96d26a02d_0_2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9" name="Google Shape;1039;g1f96d26a02d_0_2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4" name="Shape 10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5" name="Google Shape;1055;g1f96d26a02d_0_3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6" name="Google Shape;1056;g1f96d26a02d_0_3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1" name="Shape 1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2" name="Google Shape;1072;g1f96d26a02d_0_3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3" name="Google Shape;1073;g1f96d26a02d_0_3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0" name="Shape 10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1" name="Google Shape;1091;g1f96d26a02d_0_3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2" name="Google Shape;1092;g1f96d26a02d_0_3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7" name="Shape 1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8" name="Google Shape;1108;g2d26237817f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9" name="Google Shape;1109;g2d26237817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4" name="Shape 1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5" name="Google Shape;1115;g1f96d26a02d_0_4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6" name="Google Shape;1116;g1f96d26a02d_0_4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9" name="Shape 1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0" name="Google Shape;1130;g1f96d26a02d_0_4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1" name="Google Shape;1131;g1f96d26a02d_0_4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9" name="Shape 1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0" name="Google Shape;1140;g1f96d26a02d_0_4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1" name="Google Shape;1141;g1f96d26a02d_0_4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9" name="Shape 1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0" name="Google Shape;1150;g1f96d26a02d_0_4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1" name="Google Shape;1151;g1f96d26a02d_0_4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0" name="Shape 1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1" name="Google Shape;1161;g218087851b8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2" name="Google Shape;1162;g218087851b8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0" name="Shape 1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1" name="Google Shape;1171;g218087851b8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2" name="Google Shape;1172;g218087851b8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5" name="Shape 1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6" name="Google Shape;1186;g218087851b8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7" name="Google Shape;1187;g218087851b8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0" name="Shape 1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1" name="Google Shape;1201;g218087851b8_0_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2" name="Google Shape;1202;g218087851b8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7" name="Shape 1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" name="Google Shape;1218;g218087851b8_0_1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9" name="Google Shape;1219;g218087851b8_0_1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4" name="Shape 1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5" name="Google Shape;1235;g218087851b8_0_1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6" name="Google Shape;1236;g218087851b8_0_1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2" name="Shape 1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3" name="Google Shape;1253;g218087851b8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4" name="Google Shape;1254;g218087851b8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9" name="Shape 1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0" name="Google Shape;1270;g218087851b8_0_1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1" name="Google Shape;1271;g218087851b8_0_1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6" name="Shape 1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7" name="Google Shape;1287;g218087851b8_0_19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8" name="Google Shape;1288;g218087851b8_0_1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6" name="Shape 1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7" name="Google Shape;1307;g218087851b8_0_2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8" name="Google Shape;1308;g218087851b8_0_2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6" name="Shape 1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7" name="Google Shape;1327;g218087851b8_0_2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8" name="Google Shape;1328;g218087851b8_0_2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7" name="Shape 1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8" name="Google Shape;1348;g218087851b8_0_2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9" name="Google Shape;1349;g218087851b8_0_2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7" name="Shape 1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8" name="Google Shape;1368;g218087851b8_0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9" name="Google Shape;1369;g218087851b8_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7" name="Shape 1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8" name="Google Shape;1388;g218087851b8_0_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9" name="Google Shape;1389;g218087851b8_0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7" name="Shape 1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8" name="Google Shape;1408;g218087851b8_0_1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9" name="Google Shape;1409;g218087851b8_0_1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7" name="Shape 1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8" name="Google Shape;1428;g218087851b8_0_1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9" name="Google Shape;1429;g218087851b8_0_1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8" name="Shape 1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9" name="Google Shape;1449;g2c8f9a93b13_0_21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0" name="Google Shape;1450;g2c8f9a93b13_0_21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9" name="Shape 1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0" name="Google Shape;1530;g218087851b8_0_1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1" name="Google Shape;1531;g218087851b8_0_1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9" name="Shape 1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0" name="Google Shape;1540;g2d26237817f_0_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1" name="Google Shape;1541;g2d26237817f_0_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6" name="Shape 1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7" name="Google Shape;1547;g2c5ea4a332e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8" name="Google Shape;1548;g2c5ea4a332e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0" name="Shape 1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1" name="Google Shape;1561;g2c5ea4a332e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2" name="Google Shape;1562;g2c5ea4a332e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8" name="Shape 1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9" name="Google Shape;1569;g2c8f9a93b13_0_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0" name="Google Shape;1570;g2c8f9a93b13_0_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6" name="Shape 1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" name="Google Shape;1577;g2d26237817f_0_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8" name="Google Shape;1578;g2d26237817f_0_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2" name="Shape 1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3" name="Google Shape;1583;g2d26237817f_0_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4" name="Google Shape;1584;g2d26237817f_0_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0" name="Shape 1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1" name="Google Shape;1591;g2d26237817f_0_1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2" name="Google Shape;1592;g2d26237817f_0_1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8" name="Shape 1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9" name="Google Shape;1599;g2d26237817f_0_1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0" name="Google Shape;1600;g2d26237817f_0_1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6" name="Shape 1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" name="Google Shape;1607;g2c8f9a93b13_0_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8" name="Google Shape;1608;g2c8f9a93b13_0_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5" name="Shape 1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6" name="Google Shape;1616;g2c8f9a93b13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7" name="Google Shape;1617;g2c8f9a93b13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5" name="Shape 16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6" name="Google Shape;1626;g2c8f9a93b13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7" name="Google Shape;1627;g2c8f9a93b13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6" name="Shape 1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7" name="Google Shape;1637;g2c8f9a93b13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8" name="Google Shape;1638;g2c8f9a93b13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8" name="Shape 16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9" name="Google Shape;1649;g2c8f9a93b13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0" name="Google Shape;1650;g2c8f9a93b13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1" name="Shape 1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2" name="Google Shape;1662;g2d26237817f_0_1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3" name="Google Shape;1663;g2d26237817f_0_1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4" name="Shape 1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5" name="Google Shape;1675;g2d26237817f_0_2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6" name="Google Shape;1676;g2d26237817f_0_2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3" name="Shape 1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4" name="Google Shape;1684;g2d26237817f_0_1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5" name="Google Shape;1685;g2d26237817f_0_1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8" name="Shape 1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" name="Google Shape;1699;g2d26237817f_0_3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0" name="Google Shape;1700;g2d26237817f_0_3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7" name="Shape 17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8" name="Google Shape;1718;g2d26237817f_0_3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9" name="Google Shape;1719;g2d26237817f_0_3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5" name="Shape 17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6" name="Google Shape;1746;g2d13ec060c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7" name="Google Shape;1747;g2d13ec060c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6" name="Shape 17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7" name="Google Shape;1787;g2d26237817f_0_4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8" name="Google Shape;1788;g2d26237817f_0_4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9" name="Shape 18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0" name="Google Shape;1830;g2d26237817f_0_3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1" name="Google Shape;1831;g2d26237817f_0_3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6" name="Shape 19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7" name="Google Shape;1907;g2d26237817f_0_4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8" name="Google Shape;1908;g2d26237817f_0_4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4" name="Shape 19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5" name="Google Shape;1915;g2d26237817f_0_5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6" name="Google Shape;1916;g2d26237817f_0_5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3" name="Shape 19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4" name="Google Shape;1924;g2d26237817f_0_5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5" name="Google Shape;1925;g2d26237817f_0_5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2" name="Shape 19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3" name="Google Shape;1933;g2d26237817f_0_5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4" name="Google Shape;1934;g2d26237817f_0_5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2" name="Shape 19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3" name="Google Shape;1943;g2d26237817f_0_5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4" name="Google Shape;1944;g2d26237817f_0_5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3" name="Shape 19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4" name="Google Shape;1954;g2d26237817f_0_5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5" name="Google Shape;1955;g2d26237817f_0_5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5" name="Shape 19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" name="Google Shape;1966;g2d26237817f_0_5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7" name="Google Shape;1967;g2d26237817f_0_5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8" name="Shape 19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9" name="Google Shape;1979;g2d26237817f_0_5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0" name="Google Shape;1980;g2d26237817f_0_5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2" name="Shape 19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3" name="Google Shape;1993;g2d26237817f_0_5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4" name="Google Shape;1994;g2d26237817f_0_5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6" name="Shape 20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" name="Google Shape;2007;g2d26237817f_0_6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8" name="Google Shape;2008;g2d26237817f_0_6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4" name="Shape 20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5" name="Google Shape;2035;g2d26237817f_0_6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6" name="Google Shape;2036;g2d26237817f_0_6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2" name="Shape 20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3" name="Google Shape;2063;g2d26237817f_0_5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4" name="Google Shape;2064;g2d26237817f_0_5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6" name="Shape 20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Google Shape;2077;g2d26237817f_0_6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8" name="Google Shape;2078;g2d26237817f_0_6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0" name="Shape 20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1" name="Google Shape;2091;g2d26237817f_0_6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92" name="Google Shape;2092;g2d26237817f_0_6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4" name="Shape 2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5" name="Google Shape;2105;g2d26237817f_0_6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06" name="Google Shape;2106;g2d26237817f_0_6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8" name="Shape 2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" name="Google Shape;2119;g2d26237817f_0_69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0" name="Google Shape;2120;g2d26237817f_0_6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2" name="Shape 2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3" name="Google Shape;2133;g2d26237817f_0_7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4" name="Google Shape;2134;g2d26237817f_0_7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5" name="Shape 2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6" name="Google Shape;2146;g2d26237817f_0_7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47" name="Google Shape;2147;g2d26237817f_0_7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7" name="Shape 2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8" name="Google Shape;2158;g2d26237817f_0_7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9" name="Google Shape;2159;g2d26237817f_0_7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9" name="Shape 2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" name="Google Shape;2170;g2d26237817f_0_7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1" name="Google Shape;2171;g2d26237817f_0_7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0" name="Shape 2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" name="Google Shape;2181;g2d26237817f_0_7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2" name="Google Shape;2182;g2d26237817f_0_7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0" name="Shape 2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" name="Google Shape;2191;g2d26237817f_0_7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2" name="Google Shape;2192;g2d26237817f_0_7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9" name="Shape 2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0" name="Google Shape;2200;g2d26237817f_0_7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1" name="Google Shape;2201;g2d26237817f_0_7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7" name="Shape 2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8" name="Google Shape;2208;g2d26237817f_0_7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9" name="Google Shape;2209;g2d26237817f_0_7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4" name="Shape 2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5" name="Google Shape;2215;g2d26237817f_0_8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6" name="Google Shape;2216;g2d26237817f_0_8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1" name="Shape 2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" name="Google Shape;2222;g2d13ec060c8_0_1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23" name="Google Shape;2223;g2d13ec060c8_0_1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6" name="Shape 2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7" name="Google Shape;2237;g2d26237817f_0_8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38" name="Google Shape;2238;g2d26237817f_0_8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7" name="Shape 2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8" name="Google Shape;2258;g2d26237817f_0_8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59" name="Google Shape;2259;g2d26237817f_0_8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3" name="Shape 2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4" name="Google Shape;2284;g2d26237817f_0_8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5" name="Google Shape;2285;g2d26237817f_0_8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2" name="Shape 2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3" name="Google Shape;2313;g2d26237817f_0_11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4" name="Google Shape;2314;g2d26237817f_0_11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8" name="Shape 2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9" name="Google Shape;2359;g2d26237817f_0_12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0" name="Google Shape;2360;g2d26237817f_0_12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6" name="Shape 2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7" name="Google Shape;2407;g2d26237817f_0_9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08" name="Google Shape;2408;g2d26237817f_0_9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4" name="Shape 2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5" name="Google Shape;2495;g2d26237817f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6" name="Google Shape;2496;g2d26237817f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1" name="Shape 2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2" name="Google Shape;2502;g2cd05b5e79c_1_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03" name="Google Shape;2503;g2cd05b5e79c_1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1" name="Shape 2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2" name="Google Shape;2512;g4ce72968ca_0_18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13" name="Google Shape;2513;g4ce72968ca_0_18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rgbClr val="0C2A4A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14"/>
          <p:cNvSpPr txBox="1"/>
          <p:nvPr>
            <p:ph type="ctrTitle"/>
          </p:nvPr>
        </p:nvSpPr>
        <p:spPr>
          <a:xfrm>
            <a:off x="311700" y="528325"/>
            <a:ext cx="8520600" cy="104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Francois One"/>
              <a:buNone/>
              <a:defRPr sz="5200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7" name="Google Shape;57;p14"/>
          <p:cNvSpPr txBox="1"/>
          <p:nvPr>
            <p:ph idx="1" type="subTitle"/>
          </p:nvPr>
        </p:nvSpPr>
        <p:spPr>
          <a:xfrm>
            <a:off x="311700" y="16149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0DDAE"/>
              </a:buClr>
              <a:buSzPts val="2800"/>
              <a:buFont typeface="Francois One"/>
              <a:buNone/>
              <a:defRPr sz="2800">
                <a:solidFill>
                  <a:srgbClr val="30DDAE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8" name="Google Shape;58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3600"/>
              <a:buFont typeface="Francois One"/>
              <a:buNone/>
              <a:defRPr sz="36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1" name="Google Shape;61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2" name="Google Shape;62;p1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5" name="Google Shape;6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66" name="Google Shape;66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7" name="Google Shape;67;p1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1" name="Google Shape;71;p1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2" name="Google Shape;72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3" name="Google Shape;73;p1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None/>
              <a:defRPr>
                <a:solidFill>
                  <a:srgbClr val="25326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7" name="Google Shape;77;p1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80" name="Google Shape;80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1" name="Google Shape;81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2" name="Google Shape;82;p1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85" name="Google Shape;85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9" name="Google Shape;89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90" name="Google Shape;90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1" name="Google Shape;91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94" name="Google Shape;94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7" name="Google Shape;97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8" name="Google Shape;98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Font typeface="Francois One"/>
              <a:buNone/>
              <a:defRPr sz="28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pn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csinschools.io/editor/editor.html?&amp;display=side&amp;id=vdmbJVmHg&amp;headless=1" TargetMode="External"/><Relationship Id="rId4" Type="http://schemas.openxmlformats.org/officeDocument/2006/relationships/image" Target="../media/image2.png"/><Relationship Id="rId5" Type="http://schemas.openxmlformats.org/officeDocument/2006/relationships/image" Target="../media/image5.png"/><Relationship Id="rId6" Type="http://schemas.openxmlformats.org/officeDocument/2006/relationships/image" Target="../media/image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Relationship Id="rId4" Type="http://schemas.openxmlformats.org/officeDocument/2006/relationships/image" Target="../media/image4.png"/><Relationship Id="rId5" Type="http://schemas.openxmlformats.org/officeDocument/2006/relationships/hyperlink" Target="https://youtu.be/c1qAddrm2-s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9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9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9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9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9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9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9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9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9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9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9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9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9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9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9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9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9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9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9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3.xml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9.pn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9.pn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9.pn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9.pn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9.pn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9.pn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9.pn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9.pn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9.pn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3.xml"/><Relationship Id="rId3" Type="http://schemas.openxmlformats.org/officeDocument/2006/relationships/image" Target="../media/image9.png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4.xml"/><Relationship Id="rId3" Type="http://schemas.openxmlformats.org/officeDocument/2006/relationships/image" Target="../media/image9.png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5.xml"/><Relationship Id="rId3" Type="http://schemas.openxmlformats.org/officeDocument/2006/relationships/image" Target="../media/image9.png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9.png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7.xml"/><Relationship Id="rId3" Type="http://schemas.openxmlformats.org/officeDocument/2006/relationships/image" Target="../media/image9.png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9.png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9.xml"/><Relationship Id="rId3" Type="http://schemas.openxmlformats.org/officeDocument/2006/relationships/image" Target="../media/image9.png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0.xml"/><Relationship Id="rId3" Type="http://schemas.openxmlformats.org/officeDocument/2006/relationships/image" Target="../media/image9.png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1.xml"/><Relationship Id="rId3" Type="http://schemas.openxmlformats.org/officeDocument/2006/relationships/image" Target="../media/image9.png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2.xml"/><Relationship Id="rId3" Type="http://schemas.openxmlformats.org/officeDocument/2006/relationships/image" Target="../media/image9.png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3.xml"/><Relationship Id="rId3" Type="http://schemas.openxmlformats.org/officeDocument/2006/relationships/image" Target="../media/image9.png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4.xml"/><Relationship Id="rId3" Type="http://schemas.openxmlformats.org/officeDocument/2006/relationships/image" Target="../media/image9.png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5.xml"/><Relationship Id="rId3" Type="http://schemas.openxmlformats.org/officeDocument/2006/relationships/image" Target="../media/image9.png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6.xml"/><Relationship Id="rId3" Type="http://schemas.openxmlformats.org/officeDocument/2006/relationships/image" Target="../media/image9.png"/></Relationships>
</file>

<file path=ppt/slides/_rels/slide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7.xml"/><Relationship Id="rId3" Type="http://schemas.openxmlformats.org/officeDocument/2006/relationships/image" Target="../media/image9.png"/></Relationships>
</file>

<file path=ppt/slides/_rels/slide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8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9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0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7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1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7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2.xml"/><Relationship Id="rId3" Type="http://schemas.openxmlformats.org/officeDocument/2006/relationships/hyperlink" Target="https://csinschools.io/ai/3ws" TargetMode="External"/><Relationship Id="rId4" Type="http://schemas.openxmlformats.org/officeDocument/2006/relationships/hyperlink" Target="https://csinschools.io/convert.php?tag=ai/3ws&amp;format=pdf" TargetMode="External"/><Relationship Id="rId5" Type="http://schemas.openxmlformats.org/officeDocument/2006/relationships/hyperlink" Target="https://csinschools.io/convert.php?tag=ai/3ws&amp;format=docx" TargetMode="External"/><Relationship Id="rId6" Type="http://schemas.openxmlformats.org/officeDocument/2006/relationships/image" Target="../media/image10.png"/></Relationships>
</file>

<file path=ppt/slides/_rels/slide7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3.xml"/><Relationship Id="rId3" Type="http://schemas.openxmlformats.org/officeDocument/2006/relationships/image" Target="../media/image9.png"/><Relationship Id="rId4" Type="http://schemas.openxmlformats.org/officeDocument/2006/relationships/image" Target="../media/image4.png"/><Relationship Id="rId5" Type="http://schemas.openxmlformats.org/officeDocument/2006/relationships/hyperlink" Target="https://youtu.be/UsV8JE72-eo" TargetMode="External"/></Relationships>
</file>

<file path=ppt/slides/_rels/slide7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4.xml"/><Relationship Id="rId3" Type="http://schemas.openxmlformats.org/officeDocument/2006/relationships/image" Target="../media/image9.png"/><Relationship Id="rId4" Type="http://schemas.openxmlformats.org/officeDocument/2006/relationships/image" Target="../media/image14.png"/></Relationships>
</file>

<file path=ppt/slides/_rels/slide7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5.xml"/><Relationship Id="rId3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7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6.xml"/><Relationship Id="rId3" Type="http://schemas.openxmlformats.org/officeDocument/2006/relationships/image" Target="../media/image9.png"/><Relationship Id="rId4" Type="http://schemas.openxmlformats.org/officeDocument/2006/relationships/image" Target="../media/image13.png"/><Relationship Id="rId5" Type="http://schemas.openxmlformats.org/officeDocument/2006/relationships/image" Target="../media/image15.png"/></Relationships>
</file>

<file path=ppt/slides/_rels/slide7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7.xml"/><Relationship Id="rId3" Type="http://schemas.openxmlformats.org/officeDocument/2006/relationships/image" Target="../media/image9.png"/><Relationship Id="rId4" Type="http://schemas.openxmlformats.org/officeDocument/2006/relationships/image" Target="../media/image15.png"/></Relationships>
</file>

<file path=ppt/slides/_rels/slide7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8.xml"/><Relationship Id="rId3" Type="http://schemas.openxmlformats.org/officeDocument/2006/relationships/image" Target="../media/image9.png"/></Relationships>
</file>

<file path=ppt/slides/_rels/slide7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9.xml"/><Relationship Id="rId3" Type="http://schemas.openxmlformats.org/officeDocument/2006/relationships/image" Target="../media/image9.png"/></Relationships>
</file>

<file path=ppt/slides/_rels/slide8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0.xml"/><Relationship Id="rId3" Type="http://schemas.openxmlformats.org/officeDocument/2006/relationships/image" Target="../media/image9.png"/></Relationships>
</file>

<file path=ppt/slides/_rels/slide8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1.xml"/><Relationship Id="rId3" Type="http://schemas.openxmlformats.org/officeDocument/2006/relationships/image" Target="../media/image9.png"/></Relationships>
</file>

<file path=ppt/slides/_rels/slide8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2.xml"/><Relationship Id="rId3" Type="http://schemas.openxmlformats.org/officeDocument/2006/relationships/image" Target="../media/image9.png"/></Relationships>
</file>

<file path=ppt/slides/_rels/slide8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3.xml"/><Relationship Id="rId3" Type="http://schemas.openxmlformats.org/officeDocument/2006/relationships/image" Target="../media/image9.png"/></Relationships>
</file>

<file path=ppt/slides/_rels/slide8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4.xml"/><Relationship Id="rId3" Type="http://schemas.openxmlformats.org/officeDocument/2006/relationships/image" Target="../media/image9.png"/></Relationships>
</file>

<file path=ppt/slides/_rels/slide8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5.xml"/><Relationship Id="rId3" Type="http://schemas.openxmlformats.org/officeDocument/2006/relationships/image" Target="../media/image9.png"/></Relationships>
</file>

<file path=ppt/slides/_rels/slide8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6.xml"/><Relationship Id="rId3" Type="http://schemas.openxmlformats.org/officeDocument/2006/relationships/image" Target="../media/image9.png"/></Relationships>
</file>

<file path=ppt/slides/_rels/slide8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7.xml"/><Relationship Id="rId3" Type="http://schemas.openxmlformats.org/officeDocument/2006/relationships/image" Target="../media/image9.png"/></Relationships>
</file>

<file path=ppt/slides/_rels/slide8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8.xml"/><Relationship Id="rId3" Type="http://schemas.openxmlformats.org/officeDocument/2006/relationships/image" Target="../media/image9.png"/></Relationships>
</file>

<file path=ppt/slides/_rels/slide8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9.xml"/><Relationship Id="rId3" Type="http://schemas.openxmlformats.org/officeDocument/2006/relationships/image" Target="../media/image9.png"/></Relationships>
</file>

<file path=ppt/slides/_rels/slide9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0.xml"/><Relationship Id="rId3" Type="http://schemas.openxmlformats.org/officeDocument/2006/relationships/image" Target="../media/image9.png"/></Relationships>
</file>

<file path=ppt/slides/_rels/slide9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1.xml"/><Relationship Id="rId3" Type="http://schemas.openxmlformats.org/officeDocument/2006/relationships/image" Target="../media/image9.png"/></Relationships>
</file>

<file path=ppt/slides/_rels/slide9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2.xml"/><Relationship Id="rId3" Type="http://schemas.openxmlformats.org/officeDocument/2006/relationships/image" Target="../media/image9.png"/></Relationships>
</file>

<file path=ppt/slides/_rels/slide9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3.xml"/><Relationship Id="rId3" Type="http://schemas.openxmlformats.org/officeDocument/2006/relationships/image" Target="../media/image9.png"/></Relationships>
</file>

<file path=ppt/slides/_rels/slide9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4.xml"/><Relationship Id="rId3" Type="http://schemas.openxmlformats.org/officeDocument/2006/relationships/image" Target="../media/image9.png"/><Relationship Id="rId4" Type="http://schemas.openxmlformats.org/officeDocument/2006/relationships/image" Target="../media/image15.png"/></Relationships>
</file>

<file path=ppt/slides/_rels/slide9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5.xml"/><Relationship Id="rId3" Type="http://schemas.openxmlformats.org/officeDocument/2006/relationships/hyperlink" Target="https://csinschools.io/ai/3ws" TargetMode="External"/><Relationship Id="rId4" Type="http://schemas.openxmlformats.org/officeDocument/2006/relationships/hyperlink" Target="https://csinschools.io/convert.php?tag=ai/3ws&amp;format=pdf" TargetMode="External"/><Relationship Id="rId5" Type="http://schemas.openxmlformats.org/officeDocument/2006/relationships/hyperlink" Target="https://csinschools.io/convert.php?tag=ai/3ws&amp;format=docx" TargetMode="External"/><Relationship Id="rId6" Type="http://schemas.openxmlformats.org/officeDocument/2006/relationships/image" Target="../media/image10.png"/></Relationships>
</file>

<file path=ppt/slides/_rels/slide9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6.xml"/><Relationship Id="rId3" Type="http://schemas.openxmlformats.org/officeDocument/2006/relationships/image" Target="../media/image17.jpg"/><Relationship Id="rId4" Type="http://schemas.openxmlformats.org/officeDocument/2006/relationships/image" Target="../media/image4.png"/><Relationship Id="rId5" Type="http://schemas.openxmlformats.org/officeDocument/2006/relationships/hyperlink" Target="https://youtu.be/xws-1_XheC0" TargetMode="External"/></Relationships>
</file>

<file path=ppt/slides/_rels/slide9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7.xml"/><Relationship Id="rId3" Type="http://schemas.openxmlformats.org/officeDocument/2006/relationships/image" Target="../media/image19.png"/></Relationships>
</file>

<file path=ppt/slides/_rels/slide9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8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9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9.xml"/><Relationship Id="rId3" Type="http://schemas.openxmlformats.org/officeDocument/2006/relationships/image" Target="../media/image11.png"/></Relationships>
</file>

<file path=ppt/slides/_rels/slide10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0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10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1.xml"/><Relationship Id="rId3" Type="http://schemas.openxmlformats.org/officeDocument/2006/relationships/image" Target="../media/image11.png"/></Relationships>
</file>

<file path=ppt/slides/_rels/slide10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2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10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3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Relationship Id="rId5" Type="http://schemas.openxmlformats.org/officeDocument/2006/relationships/image" Target="../media/image18.png"/></Relationships>
</file>

<file path=ppt/slides/_rels/slide10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4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Relationship Id="rId5" Type="http://schemas.openxmlformats.org/officeDocument/2006/relationships/image" Target="../media/image18.png"/><Relationship Id="rId6" Type="http://schemas.openxmlformats.org/officeDocument/2006/relationships/image" Target="../media/image21.png"/></Relationships>
</file>

<file path=ppt/slides/_rels/slide10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5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Relationship Id="rId5" Type="http://schemas.openxmlformats.org/officeDocument/2006/relationships/image" Target="../media/image18.png"/><Relationship Id="rId6" Type="http://schemas.openxmlformats.org/officeDocument/2006/relationships/image" Target="../media/image21.png"/><Relationship Id="rId7" Type="http://schemas.openxmlformats.org/officeDocument/2006/relationships/image" Target="../media/image23.png"/></Relationships>
</file>

<file path=ppt/slides/_rels/slide10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6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Relationship Id="rId5" Type="http://schemas.openxmlformats.org/officeDocument/2006/relationships/image" Target="../media/image18.png"/><Relationship Id="rId6" Type="http://schemas.openxmlformats.org/officeDocument/2006/relationships/image" Target="../media/image21.png"/><Relationship Id="rId7" Type="http://schemas.openxmlformats.org/officeDocument/2006/relationships/image" Target="../media/image23.png"/><Relationship Id="rId8" Type="http://schemas.openxmlformats.org/officeDocument/2006/relationships/image" Target="../media/image24.png"/></Relationships>
</file>

<file path=ppt/slides/_rels/slide10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7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22.png"/><Relationship Id="rId5" Type="http://schemas.openxmlformats.org/officeDocument/2006/relationships/image" Target="../media/image18.png"/><Relationship Id="rId6" Type="http://schemas.openxmlformats.org/officeDocument/2006/relationships/image" Target="../media/image21.png"/><Relationship Id="rId7" Type="http://schemas.openxmlformats.org/officeDocument/2006/relationships/image" Target="../media/image23.png"/><Relationship Id="rId8" Type="http://schemas.openxmlformats.org/officeDocument/2006/relationships/image" Target="../media/image24.png"/></Relationships>
</file>

<file path=ppt/slides/_rels/slide10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8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22.png"/><Relationship Id="rId5" Type="http://schemas.openxmlformats.org/officeDocument/2006/relationships/image" Target="../media/image18.png"/><Relationship Id="rId6" Type="http://schemas.openxmlformats.org/officeDocument/2006/relationships/image" Target="../media/image21.png"/><Relationship Id="rId7" Type="http://schemas.openxmlformats.org/officeDocument/2006/relationships/image" Target="../media/image23.png"/><Relationship Id="rId8" Type="http://schemas.openxmlformats.org/officeDocument/2006/relationships/image" Target="../media/image24.png"/></Relationships>
</file>

<file path=ppt/slides/_rels/slide10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9.xml"/><Relationship Id="rId3" Type="http://schemas.openxmlformats.org/officeDocument/2006/relationships/image" Target="../media/image11.png"/></Relationships>
</file>

<file path=ppt/slides/_rels/slide1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0.xml"/><Relationship Id="rId3" Type="http://schemas.openxmlformats.org/officeDocument/2006/relationships/image" Target="../media/image23.png"/><Relationship Id="rId4" Type="http://schemas.openxmlformats.org/officeDocument/2006/relationships/image" Target="../media/image11.png"/></Relationships>
</file>

<file path=ppt/slides/_rels/slide1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1.xml"/><Relationship Id="rId3" Type="http://schemas.openxmlformats.org/officeDocument/2006/relationships/image" Target="../media/image23.png"/><Relationship Id="rId4" Type="http://schemas.openxmlformats.org/officeDocument/2006/relationships/image" Target="../media/image11.png"/><Relationship Id="rId5" Type="http://schemas.openxmlformats.org/officeDocument/2006/relationships/image" Target="../media/image18.png"/><Relationship Id="rId6" Type="http://schemas.openxmlformats.org/officeDocument/2006/relationships/image" Target="../media/image21.png"/><Relationship Id="rId7" Type="http://schemas.openxmlformats.org/officeDocument/2006/relationships/image" Target="../media/image24.png"/></Relationships>
</file>

<file path=ppt/slides/_rels/slide1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2.xml"/><Relationship Id="rId3" Type="http://schemas.openxmlformats.org/officeDocument/2006/relationships/image" Target="../media/image23.png"/><Relationship Id="rId4" Type="http://schemas.openxmlformats.org/officeDocument/2006/relationships/image" Target="../media/image11.png"/><Relationship Id="rId5" Type="http://schemas.openxmlformats.org/officeDocument/2006/relationships/image" Target="../media/image18.png"/><Relationship Id="rId6" Type="http://schemas.openxmlformats.org/officeDocument/2006/relationships/image" Target="../media/image21.png"/><Relationship Id="rId7" Type="http://schemas.openxmlformats.org/officeDocument/2006/relationships/image" Target="../media/image24.png"/><Relationship Id="rId8" Type="http://schemas.openxmlformats.org/officeDocument/2006/relationships/image" Target="../media/image22.png"/></Relationships>
</file>

<file path=ppt/slides/_rels/slide1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3.xml"/><Relationship Id="rId3" Type="http://schemas.openxmlformats.org/officeDocument/2006/relationships/image" Target="../media/image11.png"/><Relationship Id="rId4" Type="http://schemas.openxmlformats.org/officeDocument/2006/relationships/image" Target="../media/image18.png"/><Relationship Id="rId5" Type="http://schemas.openxmlformats.org/officeDocument/2006/relationships/image" Target="../media/image21.png"/><Relationship Id="rId6" Type="http://schemas.openxmlformats.org/officeDocument/2006/relationships/image" Target="../media/image23.png"/><Relationship Id="rId7" Type="http://schemas.openxmlformats.org/officeDocument/2006/relationships/image" Target="../media/image24.png"/><Relationship Id="rId8" Type="http://schemas.openxmlformats.org/officeDocument/2006/relationships/image" Target="../media/image22.png"/></Relationships>
</file>

<file path=ppt/slides/_rels/slide1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4.xml"/><Relationship Id="rId3" Type="http://schemas.openxmlformats.org/officeDocument/2006/relationships/image" Target="../media/image11.png"/><Relationship Id="rId4" Type="http://schemas.openxmlformats.org/officeDocument/2006/relationships/image" Target="../media/image18.png"/><Relationship Id="rId9" Type="http://schemas.openxmlformats.org/officeDocument/2006/relationships/image" Target="../media/image19.png"/><Relationship Id="rId5" Type="http://schemas.openxmlformats.org/officeDocument/2006/relationships/image" Target="../media/image21.png"/><Relationship Id="rId6" Type="http://schemas.openxmlformats.org/officeDocument/2006/relationships/image" Target="../media/image23.png"/><Relationship Id="rId7" Type="http://schemas.openxmlformats.org/officeDocument/2006/relationships/image" Target="../media/image24.png"/><Relationship Id="rId8" Type="http://schemas.openxmlformats.org/officeDocument/2006/relationships/image" Target="../media/image22.png"/></Relationships>
</file>

<file path=ppt/slides/_rels/slide115.xml.rels><?xml version="1.0" encoding="UTF-8" standalone="yes"?><Relationships xmlns="http://schemas.openxmlformats.org/package/2006/relationships"><Relationship Id="rId11" Type="http://schemas.openxmlformats.org/officeDocument/2006/relationships/image" Target="../media/image26.png"/><Relationship Id="rId10" Type="http://schemas.openxmlformats.org/officeDocument/2006/relationships/image" Target="../media/image25.png"/><Relationship Id="rId13" Type="http://schemas.openxmlformats.org/officeDocument/2006/relationships/image" Target="../media/image31.png"/><Relationship Id="rId12" Type="http://schemas.openxmlformats.org/officeDocument/2006/relationships/image" Target="../media/image29.png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5.xml"/><Relationship Id="rId3" Type="http://schemas.openxmlformats.org/officeDocument/2006/relationships/image" Target="../media/image11.png"/><Relationship Id="rId4" Type="http://schemas.openxmlformats.org/officeDocument/2006/relationships/image" Target="../media/image18.png"/><Relationship Id="rId9" Type="http://schemas.openxmlformats.org/officeDocument/2006/relationships/image" Target="../media/image27.png"/><Relationship Id="rId14" Type="http://schemas.openxmlformats.org/officeDocument/2006/relationships/image" Target="../media/image28.png"/><Relationship Id="rId5" Type="http://schemas.openxmlformats.org/officeDocument/2006/relationships/image" Target="../media/image21.png"/><Relationship Id="rId6" Type="http://schemas.openxmlformats.org/officeDocument/2006/relationships/image" Target="../media/image23.png"/><Relationship Id="rId7" Type="http://schemas.openxmlformats.org/officeDocument/2006/relationships/image" Target="../media/image24.png"/><Relationship Id="rId8" Type="http://schemas.openxmlformats.org/officeDocument/2006/relationships/image" Target="../media/image22.png"/></Relationships>
</file>

<file path=ppt/slides/_rels/slide1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6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1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7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1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8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1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9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Relationship Id="rId5" Type="http://schemas.openxmlformats.org/officeDocument/2006/relationships/image" Target="../media/image18.png"/></Relationships>
</file>

<file path=ppt/slides/_rels/slide1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0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Relationship Id="rId5" Type="http://schemas.openxmlformats.org/officeDocument/2006/relationships/image" Target="../media/image18.png"/><Relationship Id="rId6" Type="http://schemas.openxmlformats.org/officeDocument/2006/relationships/image" Target="../media/image21.png"/></Relationships>
</file>

<file path=ppt/slides/_rels/slide1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1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Relationship Id="rId5" Type="http://schemas.openxmlformats.org/officeDocument/2006/relationships/image" Target="../media/image18.png"/><Relationship Id="rId6" Type="http://schemas.openxmlformats.org/officeDocument/2006/relationships/image" Target="../media/image21.png"/><Relationship Id="rId7" Type="http://schemas.openxmlformats.org/officeDocument/2006/relationships/image" Target="../media/image23.png"/></Relationships>
</file>

<file path=ppt/slides/_rels/slide1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2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Relationship Id="rId5" Type="http://schemas.openxmlformats.org/officeDocument/2006/relationships/image" Target="../media/image18.png"/><Relationship Id="rId6" Type="http://schemas.openxmlformats.org/officeDocument/2006/relationships/image" Target="../media/image21.png"/><Relationship Id="rId7" Type="http://schemas.openxmlformats.org/officeDocument/2006/relationships/image" Target="../media/image23.png"/><Relationship Id="rId8" Type="http://schemas.openxmlformats.org/officeDocument/2006/relationships/image" Target="../media/image24.png"/></Relationships>
</file>

<file path=ppt/slides/_rels/slide1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3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22.png"/><Relationship Id="rId5" Type="http://schemas.openxmlformats.org/officeDocument/2006/relationships/image" Target="../media/image18.png"/><Relationship Id="rId6" Type="http://schemas.openxmlformats.org/officeDocument/2006/relationships/image" Target="../media/image21.png"/><Relationship Id="rId7" Type="http://schemas.openxmlformats.org/officeDocument/2006/relationships/image" Target="../media/image23.png"/><Relationship Id="rId8" Type="http://schemas.openxmlformats.org/officeDocument/2006/relationships/image" Target="../media/image24.png"/></Relationships>
</file>

<file path=ppt/slides/_rels/slide1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4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22.png"/><Relationship Id="rId5" Type="http://schemas.openxmlformats.org/officeDocument/2006/relationships/image" Target="../media/image18.png"/><Relationship Id="rId6" Type="http://schemas.openxmlformats.org/officeDocument/2006/relationships/image" Target="../media/image21.png"/><Relationship Id="rId7" Type="http://schemas.openxmlformats.org/officeDocument/2006/relationships/image" Target="../media/image23.png"/><Relationship Id="rId8" Type="http://schemas.openxmlformats.org/officeDocument/2006/relationships/image" Target="../media/image24.png"/></Relationships>
</file>

<file path=ppt/slides/_rels/slide1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5.xml"/><Relationship Id="rId3" Type="http://schemas.openxmlformats.org/officeDocument/2006/relationships/image" Target="../media/image16.png"/><Relationship Id="rId4" Type="http://schemas.openxmlformats.org/officeDocument/2006/relationships/image" Target="../media/image23.png"/><Relationship Id="rId9" Type="http://schemas.openxmlformats.org/officeDocument/2006/relationships/image" Target="../media/image22.png"/><Relationship Id="rId5" Type="http://schemas.openxmlformats.org/officeDocument/2006/relationships/image" Target="../media/image11.png"/><Relationship Id="rId6" Type="http://schemas.openxmlformats.org/officeDocument/2006/relationships/image" Target="../media/image18.png"/><Relationship Id="rId7" Type="http://schemas.openxmlformats.org/officeDocument/2006/relationships/image" Target="../media/image21.png"/><Relationship Id="rId8" Type="http://schemas.openxmlformats.org/officeDocument/2006/relationships/image" Target="../media/image24.png"/></Relationships>
</file>

<file path=ppt/slides/_rels/slide1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6.xml"/><Relationship Id="rId3" Type="http://schemas.openxmlformats.org/officeDocument/2006/relationships/image" Target="../media/image23.png"/><Relationship Id="rId4" Type="http://schemas.openxmlformats.org/officeDocument/2006/relationships/image" Target="../media/image11.png"/><Relationship Id="rId5" Type="http://schemas.openxmlformats.org/officeDocument/2006/relationships/image" Target="../media/image18.png"/><Relationship Id="rId6" Type="http://schemas.openxmlformats.org/officeDocument/2006/relationships/image" Target="../media/image21.png"/><Relationship Id="rId7" Type="http://schemas.openxmlformats.org/officeDocument/2006/relationships/image" Target="../media/image24.png"/><Relationship Id="rId8" Type="http://schemas.openxmlformats.org/officeDocument/2006/relationships/image" Target="../media/image22.png"/></Relationships>
</file>

<file path=ppt/slides/_rels/slide1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7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22.png"/><Relationship Id="rId5" Type="http://schemas.openxmlformats.org/officeDocument/2006/relationships/image" Target="../media/image18.png"/><Relationship Id="rId6" Type="http://schemas.openxmlformats.org/officeDocument/2006/relationships/image" Target="../media/image21.png"/><Relationship Id="rId7" Type="http://schemas.openxmlformats.org/officeDocument/2006/relationships/image" Target="../media/image23.png"/><Relationship Id="rId8" Type="http://schemas.openxmlformats.org/officeDocument/2006/relationships/image" Target="../media/image24.png"/></Relationships>
</file>

<file path=ppt/slides/_rels/slide1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8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22.png"/><Relationship Id="rId5" Type="http://schemas.openxmlformats.org/officeDocument/2006/relationships/image" Target="../media/image18.png"/><Relationship Id="rId6" Type="http://schemas.openxmlformats.org/officeDocument/2006/relationships/image" Target="../media/image21.png"/><Relationship Id="rId7" Type="http://schemas.openxmlformats.org/officeDocument/2006/relationships/image" Target="../media/image23.png"/><Relationship Id="rId8" Type="http://schemas.openxmlformats.org/officeDocument/2006/relationships/image" Target="../media/image24.png"/></Relationships>
</file>

<file path=ppt/slides/_rels/slide1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9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22.png"/><Relationship Id="rId5" Type="http://schemas.openxmlformats.org/officeDocument/2006/relationships/image" Target="../media/image18.png"/><Relationship Id="rId6" Type="http://schemas.openxmlformats.org/officeDocument/2006/relationships/image" Target="../media/image21.png"/><Relationship Id="rId7" Type="http://schemas.openxmlformats.org/officeDocument/2006/relationships/image" Target="../media/image23.png"/><Relationship Id="rId8" Type="http://schemas.openxmlformats.org/officeDocument/2006/relationships/image" Target="../media/image24.png"/></Relationships>
</file>

<file path=ppt/slides/_rels/slide1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0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22.png"/><Relationship Id="rId5" Type="http://schemas.openxmlformats.org/officeDocument/2006/relationships/image" Target="../media/image18.png"/><Relationship Id="rId6" Type="http://schemas.openxmlformats.org/officeDocument/2006/relationships/image" Target="../media/image21.png"/><Relationship Id="rId7" Type="http://schemas.openxmlformats.org/officeDocument/2006/relationships/image" Target="../media/image23.png"/><Relationship Id="rId8" Type="http://schemas.openxmlformats.org/officeDocument/2006/relationships/image" Target="../media/image24.png"/></Relationships>
</file>

<file path=ppt/slides/_rels/slide1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1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22.png"/><Relationship Id="rId5" Type="http://schemas.openxmlformats.org/officeDocument/2006/relationships/image" Target="../media/image18.png"/><Relationship Id="rId6" Type="http://schemas.openxmlformats.org/officeDocument/2006/relationships/image" Target="../media/image21.png"/><Relationship Id="rId7" Type="http://schemas.openxmlformats.org/officeDocument/2006/relationships/image" Target="../media/image23.png"/><Relationship Id="rId8" Type="http://schemas.openxmlformats.org/officeDocument/2006/relationships/image" Target="../media/image24.png"/></Relationships>
</file>

<file path=ppt/slides/_rels/slide1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2.xml"/><Relationship Id="rId3" Type="http://schemas.openxmlformats.org/officeDocument/2006/relationships/image" Target="../media/image30.png"/><Relationship Id="rId4" Type="http://schemas.openxmlformats.org/officeDocument/2006/relationships/image" Target="../media/image18.png"/><Relationship Id="rId5" Type="http://schemas.openxmlformats.org/officeDocument/2006/relationships/image" Target="../media/image21.png"/><Relationship Id="rId6" Type="http://schemas.openxmlformats.org/officeDocument/2006/relationships/image" Target="../media/image23.png"/><Relationship Id="rId7" Type="http://schemas.openxmlformats.org/officeDocument/2006/relationships/image" Target="../media/image24.png"/><Relationship Id="rId8" Type="http://schemas.openxmlformats.org/officeDocument/2006/relationships/image" Target="../media/image22.png"/></Relationships>
</file>

<file path=ppt/slides/_rels/slide1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3.xml"/><Relationship Id="rId3" Type="http://schemas.openxmlformats.org/officeDocument/2006/relationships/image" Target="../media/image30.png"/><Relationship Id="rId4" Type="http://schemas.openxmlformats.org/officeDocument/2006/relationships/image" Target="../media/image18.png"/><Relationship Id="rId5" Type="http://schemas.openxmlformats.org/officeDocument/2006/relationships/image" Target="../media/image21.png"/><Relationship Id="rId6" Type="http://schemas.openxmlformats.org/officeDocument/2006/relationships/image" Target="../media/image23.png"/><Relationship Id="rId7" Type="http://schemas.openxmlformats.org/officeDocument/2006/relationships/image" Target="../media/image24.png"/><Relationship Id="rId8" Type="http://schemas.openxmlformats.org/officeDocument/2006/relationships/image" Target="../media/image22.png"/></Relationships>
</file>

<file path=ppt/slides/_rels/slide1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4.xml"/><Relationship Id="rId3" Type="http://schemas.openxmlformats.org/officeDocument/2006/relationships/image" Target="../media/image30.png"/><Relationship Id="rId4" Type="http://schemas.openxmlformats.org/officeDocument/2006/relationships/image" Target="../media/image18.png"/><Relationship Id="rId5" Type="http://schemas.openxmlformats.org/officeDocument/2006/relationships/image" Target="../media/image21.png"/><Relationship Id="rId6" Type="http://schemas.openxmlformats.org/officeDocument/2006/relationships/image" Target="../media/image23.png"/><Relationship Id="rId7" Type="http://schemas.openxmlformats.org/officeDocument/2006/relationships/image" Target="../media/image24.png"/><Relationship Id="rId8" Type="http://schemas.openxmlformats.org/officeDocument/2006/relationships/image" Target="../media/image22.png"/></Relationships>
</file>

<file path=ppt/slides/_rels/slide1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5.xml"/><Relationship Id="rId3" Type="http://schemas.openxmlformats.org/officeDocument/2006/relationships/image" Target="../media/image30.png"/><Relationship Id="rId4" Type="http://schemas.openxmlformats.org/officeDocument/2006/relationships/image" Target="../media/image18.png"/><Relationship Id="rId5" Type="http://schemas.openxmlformats.org/officeDocument/2006/relationships/image" Target="../media/image21.png"/><Relationship Id="rId6" Type="http://schemas.openxmlformats.org/officeDocument/2006/relationships/image" Target="../media/image23.png"/><Relationship Id="rId7" Type="http://schemas.openxmlformats.org/officeDocument/2006/relationships/image" Target="../media/image24.png"/></Relationships>
</file>

<file path=ppt/slides/_rels/slide1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6.xml"/><Relationship Id="rId3" Type="http://schemas.openxmlformats.org/officeDocument/2006/relationships/image" Target="../media/image30.png"/><Relationship Id="rId4" Type="http://schemas.openxmlformats.org/officeDocument/2006/relationships/image" Target="../media/image18.png"/><Relationship Id="rId5" Type="http://schemas.openxmlformats.org/officeDocument/2006/relationships/image" Target="../media/image21.png"/><Relationship Id="rId6" Type="http://schemas.openxmlformats.org/officeDocument/2006/relationships/image" Target="../media/image23.png"/></Relationships>
</file>

<file path=ppt/slides/_rels/slide1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7.xml"/><Relationship Id="rId3" Type="http://schemas.openxmlformats.org/officeDocument/2006/relationships/image" Target="../media/image30.png"/><Relationship Id="rId4" Type="http://schemas.openxmlformats.org/officeDocument/2006/relationships/image" Target="../media/image18.png"/><Relationship Id="rId5" Type="http://schemas.openxmlformats.org/officeDocument/2006/relationships/image" Target="../media/image21.png"/></Relationships>
</file>

<file path=ppt/slides/_rels/slide1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8.xml"/><Relationship Id="rId3" Type="http://schemas.openxmlformats.org/officeDocument/2006/relationships/image" Target="../media/image30.png"/><Relationship Id="rId4" Type="http://schemas.openxmlformats.org/officeDocument/2006/relationships/image" Target="../media/image18.png"/></Relationships>
</file>

<file path=ppt/slides/_rels/slide1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9.xml"/><Relationship Id="rId3" Type="http://schemas.openxmlformats.org/officeDocument/2006/relationships/image" Target="../media/image30.png"/></Relationships>
</file>

<file path=ppt/slides/_rels/slide1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40.xml"/><Relationship Id="rId3" Type="http://schemas.openxmlformats.org/officeDocument/2006/relationships/image" Target="../media/image30.png"/></Relationships>
</file>

<file path=ppt/slides/_rels/slide1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41.xml"/><Relationship Id="rId3" Type="http://schemas.openxmlformats.org/officeDocument/2006/relationships/image" Target="../media/image11.png"/><Relationship Id="rId4" Type="http://schemas.openxmlformats.org/officeDocument/2006/relationships/image" Target="../media/image18.png"/><Relationship Id="rId5" Type="http://schemas.openxmlformats.org/officeDocument/2006/relationships/image" Target="../media/image21.png"/><Relationship Id="rId6" Type="http://schemas.openxmlformats.org/officeDocument/2006/relationships/image" Target="../media/image23.png"/><Relationship Id="rId7" Type="http://schemas.openxmlformats.org/officeDocument/2006/relationships/image" Target="../media/image24.png"/><Relationship Id="rId8" Type="http://schemas.openxmlformats.org/officeDocument/2006/relationships/image" Target="../media/image22.png"/></Relationships>
</file>

<file path=ppt/slides/_rels/slide1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42.xml"/><Relationship Id="rId3" Type="http://schemas.openxmlformats.org/officeDocument/2006/relationships/image" Target="../media/image11.png"/><Relationship Id="rId4" Type="http://schemas.openxmlformats.org/officeDocument/2006/relationships/image" Target="../media/image18.png"/><Relationship Id="rId5" Type="http://schemas.openxmlformats.org/officeDocument/2006/relationships/image" Target="../media/image21.png"/><Relationship Id="rId6" Type="http://schemas.openxmlformats.org/officeDocument/2006/relationships/image" Target="../media/image23.png"/><Relationship Id="rId7" Type="http://schemas.openxmlformats.org/officeDocument/2006/relationships/image" Target="../media/image24.png"/><Relationship Id="rId8" Type="http://schemas.openxmlformats.org/officeDocument/2006/relationships/image" Target="../media/image22.png"/></Relationships>
</file>

<file path=ppt/slides/_rels/slide1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43.xml"/><Relationship Id="rId3" Type="http://schemas.openxmlformats.org/officeDocument/2006/relationships/image" Target="../media/image11.png"/><Relationship Id="rId4" Type="http://schemas.openxmlformats.org/officeDocument/2006/relationships/image" Target="../media/image18.png"/><Relationship Id="rId5" Type="http://schemas.openxmlformats.org/officeDocument/2006/relationships/image" Target="../media/image21.png"/><Relationship Id="rId6" Type="http://schemas.openxmlformats.org/officeDocument/2006/relationships/image" Target="../media/image23.png"/><Relationship Id="rId7" Type="http://schemas.openxmlformats.org/officeDocument/2006/relationships/image" Target="../media/image24.png"/><Relationship Id="rId8" Type="http://schemas.openxmlformats.org/officeDocument/2006/relationships/image" Target="../media/image22.png"/></Relationships>
</file>

<file path=ppt/slides/_rels/slide1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44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22.png"/><Relationship Id="rId5" Type="http://schemas.openxmlformats.org/officeDocument/2006/relationships/image" Target="../media/image18.png"/><Relationship Id="rId6" Type="http://schemas.openxmlformats.org/officeDocument/2006/relationships/image" Target="../media/image21.png"/><Relationship Id="rId7" Type="http://schemas.openxmlformats.org/officeDocument/2006/relationships/image" Target="../media/image23.png"/><Relationship Id="rId8" Type="http://schemas.openxmlformats.org/officeDocument/2006/relationships/image" Target="../media/image24.png"/></Relationships>
</file>

<file path=ppt/slides/_rels/slide1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45.xml"/><Relationship Id="rId3" Type="http://schemas.openxmlformats.org/officeDocument/2006/relationships/image" Target="../media/image30.png"/><Relationship Id="rId4" Type="http://schemas.openxmlformats.org/officeDocument/2006/relationships/image" Target="../media/image18.png"/><Relationship Id="rId5" Type="http://schemas.openxmlformats.org/officeDocument/2006/relationships/image" Target="../media/image21.png"/><Relationship Id="rId6" Type="http://schemas.openxmlformats.org/officeDocument/2006/relationships/image" Target="../media/image23.png"/><Relationship Id="rId7" Type="http://schemas.openxmlformats.org/officeDocument/2006/relationships/image" Target="../media/image24.png"/><Relationship Id="rId8" Type="http://schemas.openxmlformats.org/officeDocument/2006/relationships/image" Target="../media/image22.png"/></Relationships>
</file>

<file path=ppt/slides/_rels/slide1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46.xml"/><Relationship Id="rId3" Type="http://schemas.openxmlformats.org/officeDocument/2006/relationships/image" Target="../media/image30.png"/><Relationship Id="rId4" Type="http://schemas.openxmlformats.org/officeDocument/2006/relationships/image" Target="../media/image18.png"/><Relationship Id="rId9" Type="http://schemas.openxmlformats.org/officeDocument/2006/relationships/image" Target="../media/image19.png"/><Relationship Id="rId5" Type="http://schemas.openxmlformats.org/officeDocument/2006/relationships/image" Target="../media/image21.png"/><Relationship Id="rId6" Type="http://schemas.openxmlformats.org/officeDocument/2006/relationships/image" Target="../media/image23.png"/><Relationship Id="rId7" Type="http://schemas.openxmlformats.org/officeDocument/2006/relationships/image" Target="../media/image24.png"/><Relationship Id="rId8" Type="http://schemas.openxmlformats.org/officeDocument/2006/relationships/image" Target="../media/image22.png"/></Relationships>
</file>

<file path=ppt/slides/_rels/slide147.xml.rels><?xml version="1.0" encoding="UTF-8" standalone="yes"?><Relationships xmlns="http://schemas.openxmlformats.org/package/2006/relationships"><Relationship Id="rId11" Type="http://schemas.openxmlformats.org/officeDocument/2006/relationships/image" Target="../media/image26.png"/><Relationship Id="rId10" Type="http://schemas.openxmlformats.org/officeDocument/2006/relationships/image" Target="../media/image25.png"/><Relationship Id="rId13" Type="http://schemas.openxmlformats.org/officeDocument/2006/relationships/image" Target="../media/image28.png"/><Relationship Id="rId12" Type="http://schemas.openxmlformats.org/officeDocument/2006/relationships/image" Target="../media/image29.png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47.xml"/><Relationship Id="rId3" Type="http://schemas.openxmlformats.org/officeDocument/2006/relationships/image" Target="../media/image39.png"/><Relationship Id="rId4" Type="http://schemas.openxmlformats.org/officeDocument/2006/relationships/image" Target="../media/image30.png"/><Relationship Id="rId9" Type="http://schemas.openxmlformats.org/officeDocument/2006/relationships/image" Target="../media/image22.png"/><Relationship Id="rId14" Type="http://schemas.openxmlformats.org/officeDocument/2006/relationships/image" Target="../media/image38.png"/><Relationship Id="rId5" Type="http://schemas.openxmlformats.org/officeDocument/2006/relationships/image" Target="../media/image18.png"/><Relationship Id="rId6" Type="http://schemas.openxmlformats.org/officeDocument/2006/relationships/image" Target="../media/image21.png"/><Relationship Id="rId7" Type="http://schemas.openxmlformats.org/officeDocument/2006/relationships/image" Target="../media/image23.png"/><Relationship Id="rId8" Type="http://schemas.openxmlformats.org/officeDocument/2006/relationships/image" Target="../media/image24.png"/></Relationships>
</file>

<file path=ppt/slides/_rels/slide1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48.xml"/><Relationship Id="rId3" Type="http://schemas.openxmlformats.org/officeDocument/2006/relationships/hyperlink" Target="https://csinschools.io/ai/3ws" TargetMode="External"/><Relationship Id="rId4" Type="http://schemas.openxmlformats.org/officeDocument/2006/relationships/hyperlink" Target="https://csinschools.io/convert.php?tag=ai/3ws&amp;format=pdf" TargetMode="External"/><Relationship Id="rId5" Type="http://schemas.openxmlformats.org/officeDocument/2006/relationships/hyperlink" Target="https://csinschools.io/convert.php?tag=ai/3ws&amp;format=docx" TargetMode="External"/><Relationship Id="rId6" Type="http://schemas.openxmlformats.org/officeDocument/2006/relationships/image" Target="../media/image10.png"/></Relationships>
</file>

<file path=ppt/slides/_rels/slide1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49.xml"/><Relationship Id="rId3" Type="http://schemas.openxmlformats.org/officeDocument/2006/relationships/image" Target="../media/image9.png"/><Relationship Id="rId4" Type="http://schemas.openxmlformats.org/officeDocument/2006/relationships/image" Target="../media/image37.png"/></Relationships>
</file>

<file path=ppt/slides/_rels/slide1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50.xml"/><Relationship Id="rId3" Type="http://schemas.openxmlformats.org/officeDocument/2006/relationships/hyperlink" Target="https://csinschools.io/" TargetMode="External"/><Relationship Id="rId4" Type="http://schemas.openxmlformats.org/officeDocument/2006/relationships/hyperlink" Target="https://creativecommons.org/licenses/by-sa/4.0/" TargetMode="External"/><Relationship Id="rId5" Type="http://schemas.openxmlformats.org/officeDocument/2006/relationships/hyperlink" Target="https://www.flaticon.com/" TargetMode="External"/><Relationship Id="rId6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C2A4A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5"/>
          <p:cNvSpPr txBox="1"/>
          <p:nvPr>
            <p:ph type="ctrTitle"/>
          </p:nvPr>
        </p:nvSpPr>
        <p:spPr>
          <a:xfrm>
            <a:off x="578925" y="743925"/>
            <a:ext cx="4656300" cy="992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Lesson 3</a:t>
            </a:r>
            <a:endParaRPr>
              <a:solidFill>
                <a:srgbClr val="FFFFF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6" name="Google Shape;106;p25"/>
          <p:cNvSpPr txBox="1"/>
          <p:nvPr>
            <p:ph idx="1" type="subTitle"/>
          </p:nvPr>
        </p:nvSpPr>
        <p:spPr>
          <a:xfrm>
            <a:off x="579000" y="1621225"/>
            <a:ext cx="4797000" cy="1146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Generative AI</a:t>
            </a:r>
            <a:endParaRPr>
              <a:solidFill>
                <a:srgbClr val="30DDAE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07" name="Google Shape;10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27028" y="1460763"/>
            <a:ext cx="1800002" cy="2221976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5"/>
          <p:cNvSpPr txBox="1"/>
          <p:nvPr>
            <p:ph idx="4294967295" type="body"/>
          </p:nvPr>
        </p:nvSpPr>
        <p:spPr>
          <a:xfrm>
            <a:off x="6285725" y="4736975"/>
            <a:ext cx="2757300" cy="30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CCCCCC"/>
                </a:solidFill>
              </a:rPr>
              <a:t>c</a:t>
            </a:r>
            <a:r>
              <a:rPr lang="en" sz="1400">
                <a:solidFill>
                  <a:srgbClr val="CCCCCC"/>
                </a:solidFill>
              </a:rPr>
              <a:t>sinschools.com</a:t>
            </a:r>
            <a:endParaRPr sz="1400">
              <a:solidFill>
                <a:srgbClr val="CCCCCC"/>
              </a:solidFill>
            </a:endParaRPr>
          </a:p>
          <a:p>
            <a:pPr indent="0" lvl="0" marL="0" rtl="0" algn="r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400">
              <a:solidFill>
                <a:srgbClr val="CCCCCC"/>
              </a:solidFill>
            </a:endParaRPr>
          </a:p>
        </p:txBody>
      </p:sp>
      <p:pic>
        <p:nvPicPr>
          <p:cNvPr id="109" name="Google Shape;10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11775" y="2943175"/>
            <a:ext cx="1531450" cy="1531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5" name="Google Shape;115;p2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6" name="Google Shape;116;p2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lesson, you should be able to: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what Generative AI is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Explore the types of images and text produced by Generative AI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Generative AI is an extension of Predictive AI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ChatGPT is a based on text prediction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Demonstrate how text prediction works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ChatGPT extends upon text prediction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Generative AI is used to produce images</a:t>
            </a:r>
            <a:endParaRPr/>
          </a:p>
        </p:txBody>
      </p:sp>
      <p:sp>
        <p:nvSpPr>
          <p:cNvPr id="117" name="Google Shape;117;p2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18" name="Google Shape;118;p26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76450" y="532025"/>
            <a:ext cx="1223425" cy="1223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Demo: ChatGPT… the Poet</a:t>
            </a:r>
            <a:endParaRPr/>
          </a:p>
        </p:txBody>
      </p:sp>
      <p:sp>
        <p:nvSpPr>
          <p:cNvPr id="125" name="Google Shape;125;p27"/>
          <p:cNvSpPr txBox="1"/>
          <p:nvPr>
            <p:ph idx="1" type="body"/>
          </p:nvPr>
        </p:nvSpPr>
        <p:spPr>
          <a:xfrm>
            <a:off x="2954427" y="3968950"/>
            <a:ext cx="36957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Let me be your own personal poet</a:t>
            </a:r>
            <a:endParaRPr/>
          </a:p>
        </p:txBody>
      </p:sp>
      <p:pic>
        <p:nvPicPr>
          <p:cNvPr id="126" name="Google Shape;126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48787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7" name="Google Shape;127;p27"/>
          <p:cNvGrpSpPr/>
          <p:nvPr/>
        </p:nvGrpSpPr>
        <p:grpSpPr>
          <a:xfrm>
            <a:off x="6460491" y="1272858"/>
            <a:ext cx="2247843" cy="2249765"/>
            <a:chOff x="6173075" y="716158"/>
            <a:chExt cx="2659225" cy="2960217"/>
          </a:xfrm>
        </p:grpSpPr>
        <p:pic>
          <p:nvPicPr>
            <p:cNvPr id="128" name="Google Shape;128;p2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6173075" y="1237975"/>
              <a:ext cx="2659225" cy="24384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9" name="Google Shape;129;p27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rot="2700000">
              <a:off x="7403275" y="847650"/>
              <a:ext cx="634900" cy="6349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0" name="Google Shape;130;p27"/>
            <p:cNvSpPr txBox="1"/>
            <p:nvPr/>
          </p:nvSpPr>
          <p:spPr>
            <a:xfrm>
              <a:off x="6431237" y="1467488"/>
              <a:ext cx="21429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lnSpc>
                  <a:spcPct val="150000"/>
                </a:lnSpc>
                <a:spcBef>
                  <a:spcPts val="0"/>
                </a:spcBef>
                <a:spcAft>
                  <a:spcPts val="1600"/>
                </a:spcAft>
                <a:buNone/>
              </a:pPr>
              <a:r>
                <a:rPr b="1" lang="en">
                  <a:solidFill>
                    <a:srgbClr val="595959"/>
                  </a:solidFill>
                  <a:latin typeface="Roboto"/>
                  <a:ea typeface="Roboto"/>
                  <a:cs typeface="Roboto"/>
                  <a:sym typeface="Roboto"/>
                </a:rPr>
                <a:t>Exploratory Activity</a:t>
              </a:r>
              <a:endParaRPr b="1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31" name="Google Shape;131;p27"/>
            <p:cNvSpPr txBox="1"/>
            <p:nvPr/>
          </p:nvSpPr>
          <p:spPr>
            <a:xfrm>
              <a:off x="6431248" y="2080729"/>
              <a:ext cx="2295000" cy="1174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lnSpc>
                  <a:spcPct val="150000"/>
                </a:lnSpc>
                <a:spcBef>
                  <a:spcPts val="0"/>
                </a:spcBef>
                <a:spcAft>
                  <a:spcPts val="1600"/>
                </a:spcAft>
                <a:buNone/>
              </a:pPr>
              <a:r>
                <a:rPr lang="en" sz="1200">
                  <a:solidFill>
                    <a:srgbClr val="595959"/>
                  </a:solidFill>
                  <a:latin typeface="Roboto"/>
                  <a:ea typeface="Roboto"/>
                  <a:cs typeface="Roboto"/>
                  <a:sym typeface="Roboto"/>
                </a:rPr>
                <a:t>Can you make the poem rhyme</a:t>
              </a:r>
              <a:r>
                <a:rPr lang="en" sz="1200">
                  <a:solidFill>
                    <a:srgbClr val="595959"/>
                  </a:solidFill>
                  <a:latin typeface="Roboto"/>
                  <a:ea typeface="Roboto"/>
                  <a:cs typeface="Roboto"/>
                  <a:sym typeface="Roboto"/>
                </a:rPr>
                <a:t>?</a:t>
              </a:r>
              <a:endParaRPr sz="12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8"/>
          <p:cNvSpPr txBox="1"/>
          <p:nvPr>
            <p:ph type="title"/>
          </p:nvPr>
        </p:nvSpPr>
        <p:spPr>
          <a:xfrm>
            <a:off x="311700" y="445025"/>
            <a:ext cx="60684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Generative AI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37" name="Google Shape;137;p28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Remember how one</a:t>
            </a:r>
            <a:r>
              <a:rPr lang="en"/>
              <a:t> form of pattern-based AI is used for prediction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That is, given a bunch of images and their labels, what does the system predict a new image to be?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This can be applied to words and sentences…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Given a bunch of words and the next word, what does the system predict the next word in the sentence to be?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One recent development in AI systems is to extend prediction systems into Generative AI systems - which can produce new works of text, art, music etc. 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We’ll now look at how Generative text AI is actually a form of predictive AI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2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9" name="Google Shape;139;p2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40" name="Google Shape;140;p2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1" name="Google Shape;141;p28"/>
          <p:cNvGrpSpPr/>
          <p:nvPr/>
        </p:nvGrpSpPr>
        <p:grpSpPr>
          <a:xfrm>
            <a:off x="8329325" y="0"/>
            <a:ext cx="764100" cy="1042650"/>
            <a:chOff x="7362925" y="28900"/>
            <a:chExt cx="764100" cy="1042650"/>
          </a:xfrm>
        </p:grpSpPr>
        <p:pic>
          <p:nvPicPr>
            <p:cNvPr id="142" name="Google Shape;142;p2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362925" y="240050"/>
              <a:ext cx="764100" cy="694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3" name="Google Shape;143;p28"/>
            <p:cNvSpPr txBox="1"/>
            <p:nvPr/>
          </p:nvSpPr>
          <p:spPr>
            <a:xfrm>
              <a:off x="7362925" y="2890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Play Video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44" name="Google Shape;144;p28"/>
            <p:cNvSpPr txBox="1"/>
            <p:nvPr/>
          </p:nvSpPr>
          <p:spPr>
            <a:xfrm>
              <a:off x="7362925" y="8603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Slide 4 - 71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45" name="Google Shape;145;p28"/>
            <p:cNvSpPr txBox="1"/>
            <p:nvPr/>
          </p:nvSpPr>
          <p:spPr>
            <a:xfrm>
              <a:off x="7362925" y="5824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4</a:t>
              </a: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:39 min</a:t>
              </a:r>
              <a:endParaRPr sz="7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46" name="Google Shape;146;p28">
            <a:hlinkClick r:id="rId5"/>
          </p:cNvPr>
          <p:cNvSpPr/>
          <p:nvPr/>
        </p:nvSpPr>
        <p:spPr>
          <a:xfrm>
            <a:off x="8289575" y="74400"/>
            <a:ext cx="843600" cy="96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52" name="Google Shape;152;p29"/>
          <p:cNvSpPr txBox="1"/>
          <p:nvPr>
            <p:ph idx="1" type="body"/>
          </p:nvPr>
        </p:nvSpPr>
        <p:spPr>
          <a:xfrm>
            <a:off x="348150" y="4289825"/>
            <a:ext cx="8520600" cy="666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Uses the same type of technology as ChatGPT!</a:t>
            </a:r>
            <a:endParaRPr/>
          </a:p>
        </p:txBody>
      </p:sp>
      <p:sp>
        <p:nvSpPr>
          <p:cNvPr id="153" name="Google Shape;153;p2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54" name="Google Shape;154;p2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55" name="Google Shape;155;p2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89975" y="1082950"/>
            <a:ext cx="3613200" cy="314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62" name="Google Shape;162;p30"/>
          <p:cNvSpPr txBox="1"/>
          <p:nvPr>
            <p:ph idx="1" type="body"/>
          </p:nvPr>
        </p:nvSpPr>
        <p:spPr>
          <a:xfrm>
            <a:off x="348150" y="4289825"/>
            <a:ext cx="8520600" cy="666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Uses the same type of technology as ChatGPT!</a:t>
            </a:r>
            <a:endParaRPr/>
          </a:p>
        </p:txBody>
      </p:sp>
      <p:sp>
        <p:nvSpPr>
          <p:cNvPr id="163" name="Google Shape;163;p3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64" name="Google Shape;164;p3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65" name="Google Shape;165;p3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89975" y="1082950"/>
            <a:ext cx="3613200" cy="3141650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30"/>
          <p:cNvSpPr/>
          <p:nvPr/>
        </p:nvSpPr>
        <p:spPr>
          <a:xfrm>
            <a:off x="2508800" y="3000350"/>
            <a:ext cx="1540200" cy="218100"/>
          </a:xfrm>
          <a:prstGeom prst="ellipse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30"/>
          <p:cNvSpPr/>
          <p:nvPr/>
        </p:nvSpPr>
        <p:spPr>
          <a:xfrm>
            <a:off x="3344075" y="2840450"/>
            <a:ext cx="378000" cy="159900"/>
          </a:xfrm>
          <a:prstGeom prst="ellipse">
            <a:avLst/>
          </a:prstGeom>
          <a:solidFill>
            <a:srgbClr val="CFE2F3"/>
          </a:solidFill>
          <a:ln cap="flat" cmpd="sng" w="9525">
            <a:solidFill>
              <a:srgbClr val="0000FF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30"/>
          <p:cNvSpPr/>
          <p:nvPr/>
        </p:nvSpPr>
        <p:spPr>
          <a:xfrm>
            <a:off x="4274000" y="3000350"/>
            <a:ext cx="1656600" cy="218100"/>
          </a:xfrm>
          <a:prstGeom prst="ellipse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30"/>
          <p:cNvSpPr/>
          <p:nvPr/>
        </p:nvSpPr>
        <p:spPr>
          <a:xfrm>
            <a:off x="4702425" y="2491800"/>
            <a:ext cx="378000" cy="159900"/>
          </a:xfrm>
          <a:prstGeom prst="ellipse">
            <a:avLst/>
          </a:prstGeom>
          <a:solidFill>
            <a:srgbClr val="CFE2F3"/>
          </a:solidFill>
          <a:ln cap="flat" cmpd="sng" w="9525">
            <a:solidFill>
              <a:srgbClr val="0000FF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76" name="Google Shape;176;p31"/>
          <p:cNvSpPr txBox="1"/>
          <p:nvPr>
            <p:ph idx="1" type="body"/>
          </p:nvPr>
        </p:nvSpPr>
        <p:spPr>
          <a:xfrm>
            <a:off x="348150" y="4289825"/>
            <a:ext cx="7464000" cy="75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The text prediction feature on your phone is continually “learning” based on the types of messages and words that you type.</a:t>
            </a:r>
            <a:endParaRPr/>
          </a:p>
        </p:txBody>
      </p:sp>
      <p:sp>
        <p:nvSpPr>
          <p:cNvPr id="177" name="Google Shape;177;p3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78" name="Google Shape;178;p3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79" name="Google Shape;179;p3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89975" y="1082950"/>
            <a:ext cx="3613200" cy="3141650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31"/>
          <p:cNvSpPr/>
          <p:nvPr/>
        </p:nvSpPr>
        <p:spPr>
          <a:xfrm>
            <a:off x="2508800" y="3000350"/>
            <a:ext cx="1540200" cy="218100"/>
          </a:xfrm>
          <a:prstGeom prst="ellipse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31"/>
          <p:cNvSpPr/>
          <p:nvPr/>
        </p:nvSpPr>
        <p:spPr>
          <a:xfrm>
            <a:off x="3344075" y="2840450"/>
            <a:ext cx="378000" cy="159900"/>
          </a:xfrm>
          <a:prstGeom prst="ellipse">
            <a:avLst/>
          </a:prstGeom>
          <a:solidFill>
            <a:srgbClr val="CFE2F3"/>
          </a:solidFill>
          <a:ln cap="flat" cmpd="sng" w="9525">
            <a:solidFill>
              <a:srgbClr val="0000FF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31"/>
          <p:cNvSpPr/>
          <p:nvPr/>
        </p:nvSpPr>
        <p:spPr>
          <a:xfrm>
            <a:off x="4274000" y="3000350"/>
            <a:ext cx="1656600" cy="218100"/>
          </a:xfrm>
          <a:prstGeom prst="ellipse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31"/>
          <p:cNvSpPr/>
          <p:nvPr/>
        </p:nvSpPr>
        <p:spPr>
          <a:xfrm>
            <a:off x="4702425" y="2491800"/>
            <a:ext cx="378000" cy="159900"/>
          </a:xfrm>
          <a:prstGeom prst="ellipse">
            <a:avLst/>
          </a:prstGeom>
          <a:solidFill>
            <a:srgbClr val="CFE2F3"/>
          </a:solidFill>
          <a:ln cap="flat" cmpd="sng" w="9525">
            <a:solidFill>
              <a:srgbClr val="0000FF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90" name="Google Shape;190;p32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191" name="Google Shape;191;p3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92" name="Google Shape;192;p3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93" name="Google Shape;193;p3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4" name="Google Shape;194;p32"/>
          <p:cNvGrpSpPr/>
          <p:nvPr/>
        </p:nvGrpSpPr>
        <p:grpSpPr>
          <a:xfrm>
            <a:off x="719050" y="1148175"/>
            <a:ext cx="3613200" cy="3141650"/>
            <a:chOff x="2389975" y="1082950"/>
            <a:chExt cx="3613200" cy="3141650"/>
          </a:xfrm>
        </p:grpSpPr>
        <p:pic>
          <p:nvPicPr>
            <p:cNvPr id="195" name="Google Shape;195;p3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89975" y="1082950"/>
              <a:ext cx="3613200" cy="31416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6" name="Google Shape;196;p32"/>
            <p:cNvSpPr/>
            <p:nvPr/>
          </p:nvSpPr>
          <p:spPr>
            <a:xfrm>
              <a:off x="2508800" y="3000350"/>
              <a:ext cx="15402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7" name="Google Shape;197;p32"/>
            <p:cNvSpPr/>
            <p:nvPr/>
          </p:nvSpPr>
          <p:spPr>
            <a:xfrm>
              <a:off x="3344075" y="284045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8" name="Google Shape;198;p32"/>
            <p:cNvSpPr/>
            <p:nvPr/>
          </p:nvSpPr>
          <p:spPr>
            <a:xfrm>
              <a:off x="4274000" y="3000350"/>
              <a:ext cx="16566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9" name="Google Shape;199;p32"/>
            <p:cNvSpPr/>
            <p:nvPr/>
          </p:nvSpPr>
          <p:spPr>
            <a:xfrm>
              <a:off x="4702425" y="249180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00" name="Google Shape;200;p32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it was like so embarrassing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like how do you recover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no like actually for reals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really thought he wasnt gonna die doing that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like bro he actually thought I was gonna go through with it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06" name="Google Shape;206;p33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207" name="Google Shape;207;p3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08" name="Google Shape;208;p3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09" name="Google Shape;209;p33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0" name="Google Shape;210;p33"/>
          <p:cNvGrpSpPr/>
          <p:nvPr/>
        </p:nvGrpSpPr>
        <p:grpSpPr>
          <a:xfrm>
            <a:off x="719050" y="1148175"/>
            <a:ext cx="3613200" cy="3141650"/>
            <a:chOff x="2389975" y="1082950"/>
            <a:chExt cx="3613200" cy="3141650"/>
          </a:xfrm>
        </p:grpSpPr>
        <p:pic>
          <p:nvPicPr>
            <p:cNvPr id="211" name="Google Shape;211;p3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89975" y="1082950"/>
              <a:ext cx="3613200" cy="31416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2" name="Google Shape;212;p33"/>
            <p:cNvSpPr/>
            <p:nvPr/>
          </p:nvSpPr>
          <p:spPr>
            <a:xfrm>
              <a:off x="2508800" y="3000350"/>
              <a:ext cx="15402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" name="Google Shape;213;p33"/>
            <p:cNvSpPr/>
            <p:nvPr/>
          </p:nvSpPr>
          <p:spPr>
            <a:xfrm>
              <a:off x="3344075" y="284045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" name="Google Shape;214;p33"/>
            <p:cNvSpPr/>
            <p:nvPr/>
          </p:nvSpPr>
          <p:spPr>
            <a:xfrm>
              <a:off x="4274000" y="3000350"/>
              <a:ext cx="16566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" name="Google Shape;215;p33"/>
            <p:cNvSpPr/>
            <p:nvPr/>
          </p:nvSpPr>
          <p:spPr>
            <a:xfrm>
              <a:off x="4702425" y="249180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6" name="Google Shape;216;p33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it was like so embarrassing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like how do you recover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no like actually for reals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really thought he wasnt gonna die doing that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like bro he actually thought I was gonna go through with it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7" name="Google Shape;217;p33"/>
          <p:cNvSpPr/>
          <p:nvPr/>
        </p:nvSpPr>
        <p:spPr>
          <a:xfrm>
            <a:off x="1330575" y="1452750"/>
            <a:ext cx="2604000" cy="14385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We’re going to look for pairs of words (bigrams)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Let’s start with pairs of words starting with the word “for”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23" name="Google Shape;223;p34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224" name="Google Shape;224;p34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25" name="Google Shape;225;p34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26" name="Google Shape;226;p34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27" name="Google Shape;227;p34"/>
          <p:cNvGrpSpPr/>
          <p:nvPr/>
        </p:nvGrpSpPr>
        <p:grpSpPr>
          <a:xfrm>
            <a:off x="719050" y="1148175"/>
            <a:ext cx="3613200" cy="3141650"/>
            <a:chOff x="2389975" y="1082950"/>
            <a:chExt cx="3613200" cy="3141650"/>
          </a:xfrm>
        </p:grpSpPr>
        <p:pic>
          <p:nvPicPr>
            <p:cNvPr id="228" name="Google Shape;228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89975" y="1082950"/>
              <a:ext cx="3613200" cy="31416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9" name="Google Shape;229;p34"/>
            <p:cNvSpPr/>
            <p:nvPr/>
          </p:nvSpPr>
          <p:spPr>
            <a:xfrm>
              <a:off x="2508800" y="3000350"/>
              <a:ext cx="15402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" name="Google Shape;230;p34"/>
            <p:cNvSpPr/>
            <p:nvPr/>
          </p:nvSpPr>
          <p:spPr>
            <a:xfrm>
              <a:off x="3344075" y="284045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" name="Google Shape;231;p34"/>
            <p:cNvSpPr/>
            <p:nvPr/>
          </p:nvSpPr>
          <p:spPr>
            <a:xfrm>
              <a:off x="4274000" y="3000350"/>
              <a:ext cx="16566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" name="Google Shape;232;p34"/>
            <p:cNvSpPr/>
            <p:nvPr/>
          </p:nvSpPr>
          <p:spPr>
            <a:xfrm>
              <a:off x="4702425" y="249180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33" name="Google Shape;233;p34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it was like so embarrassing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like how do you recover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no like actually for reals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really thought he wasnt gonna die doing that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like bro he actually thought I was gonna go through with it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4" name="Google Shape;234;p34"/>
          <p:cNvSpPr/>
          <p:nvPr/>
        </p:nvSpPr>
        <p:spPr>
          <a:xfrm>
            <a:off x="1330575" y="1452750"/>
            <a:ext cx="2604000" cy="14385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We’re going to look for pairs of words (bigrams)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Let’s start with pairs of words starting with the word “for”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3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40" name="Google Shape;240;p35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241" name="Google Shape;241;p35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42" name="Google Shape;242;p3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43" name="Google Shape;243;p35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44" name="Google Shape;244;p35"/>
          <p:cNvGrpSpPr/>
          <p:nvPr/>
        </p:nvGrpSpPr>
        <p:grpSpPr>
          <a:xfrm>
            <a:off x="719050" y="1148175"/>
            <a:ext cx="3613200" cy="3141650"/>
            <a:chOff x="2389975" y="1082950"/>
            <a:chExt cx="3613200" cy="3141650"/>
          </a:xfrm>
        </p:grpSpPr>
        <p:pic>
          <p:nvPicPr>
            <p:cNvPr id="245" name="Google Shape;245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89975" y="1082950"/>
              <a:ext cx="3613200" cy="31416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6" name="Google Shape;246;p35"/>
            <p:cNvSpPr/>
            <p:nvPr/>
          </p:nvSpPr>
          <p:spPr>
            <a:xfrm>
              <a:off x="2508800" y="3000350"/>
              <a:ext cx="15402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7" name="Google Shape;247;p35"/>
            <p:cNvSpPr/>
            <p:nvPr/>
          </p:nvSpPr>
          <p:spPr>
            <a:xfrm>
              <a:off x="3344075" y="284045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8" name="Google Shape;248;p35"/>
            <p:cNvSpPr/>
            <p:nvPr/>
          </p:nvSpPr>
          <p:spPr>
            <a:xfrm>
              <a:off x="4274000" y="3000350"/>
              <a:ext cx="16566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9" name="Google Shape;249;p35"/>
            <p:cNvSpPr/>
            <p:nvPr/>
          </p:nvSpPr>
          <p:spPr>
            <a:xfrm>
              <a:off x="4702425" y="249180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50" name="Google Shape;250;p35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bro it was like so embarrassing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thought he ate that up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bro like how do you recover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no like actually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reals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really thought he wasnt gonna die doing that like be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like bro he actually thought I was gonna go through with it like be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1" name="Google Shape;251;p35"/>
          <p:cNvSpPr/>
          <p:nvPr/>
        </p:nvSpPr>
        <p:spPr>
          <a:xfrm>
            <a:off x="1330575" y="1452750"/>
            <a:ext cx="2604000" cy="14385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We’re going to look for pairs of words (bigrams)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Let’s start with pairs of words starting with the word “</a:t>
            </a:r>
            <a:r>
              <a:rPr lang="en">
                <a:solidFill>
                  <a:srgbClr val="595959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”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57" name="Google Shape;257;p36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258" name="Google Shape;258;p3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59" name="Google Shape;259;p3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60" name="Google Shape;260;p36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61" name="Google Shape;261;p36"/>
          <p:cNvGrpSpPr/>
          <p:nvPr/>
        </p:nvGrpSpPr>
        <p:grpSpPr>
          <a:xfrm>
            <a:off x="719050" y="1148175"/>
            <a:ext cx="3613200" cy="3141650"/>
            <a:chOff x="2389975" y="1082950"/>
            <a:chExt cx="3613200" cy="3141650"/>
          </a:xfrm>
        </p:grpSpPr>
        <p:pic>
          <p:nvPicPr>
            <p:cNvPr id="262" name="Google Shape;262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89975" y="1082950"/>
              <a:ext cx="3613200" cy="31416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63" name="Google Shape;263;p36"/>
            <p:cNvSpPr/>
            <p:nvPr/>
          </p:nvSpPr>
          <p:spPr>
            <a:xfrm>
              <a:off x="2508800" y="3000350"/>
              <a:ext cx="15402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4" name="Google Shape;264;p36"/>
            <p:cNvSpPr/>
            <p:nvPr/>
          </p:nvSpPr>
          <p:spPr>
            <a:xfrm>
              <a:off x="3344075" y="284045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5" name="Google Shape;265;p36"/>
            <p:cNvSpPr/>
            <p:nvPr/>
          </p:nvSpPr>
          <p:spPr>
            <a:xfrm>
              <a:off x="4274000" y="3000350"/>
              <a:ext cx="16566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" name="Google Shape;266;p36"/>
            <p:cNvSpPr/>
            <p:nvPr/>
          </p:nvSpPr>
          <p:spPr>
            <a:xfrm>
              <a:off x="4702425" y="249180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67" name="Google Shape;267;p36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bro it was like so embarrassing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highlight>
                  <a:schemeClr val="lt1"/>
                </a:highlight>
                <a:latin typeface="Roboto"/>
                <a:ea typeface="Roboto"/>
                <a:cs typeface="Roboto"/>
                <a:sym typeface="Roboto"/>
              </a:rPr>
              <a:t>he thought he ate that up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bro like how do you recover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no like actually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reals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really thought he wasnt gonna die doing that 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like bro he actually thought I was gonna go through with it like be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73" name="Google Shape;273;p37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274" name="Google Shape;274;p3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75" name="Google Shape;275;p3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76" name="Google Shape;276;p3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Google Shape;277;p37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bro it was like so embarrassing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highlight>
                  <a:schemeClr val="lt1"/>
                </a:highlight>
                <a:latin typeface="Roboto"/>
                <a:ea typeface="Roboto"/>
                <a:cs typeface="Roboto"/>
                <a:sym typeface="Roboto"/>
              </a:rPr>
              <a:t>he thought he ate that up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bro like how do you recover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no like actually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reals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really thought he wasnt gonna die doing that 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like bro he actually thought I was gonna go through with it like be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278" name="Google Shape;278;p37"/>
          <p:cNvGraphicFramePr/>
          <p:nvPr/>
        </p:nvGraphicFramePr>
        <p:xfrm>
          <a:off x="2243325" y="214718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reals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279" name="Google Shape;279;p37"/>
          <p:cNvGraphicFramePr/>
          <p:nvPr/>
        </p:nvGraphicFramePr>
        <p:xfrm>
          <a:off x="440150" y="24165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3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85" name="Google Shape;285;p38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286" name="Google Shape;286;p3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87" name="Google Shape;287;p3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88" name="Google Shape;288;p3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38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bro it was like so embarrassing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highlight>
                  <a:schemeClr val="lt1"/>
                </a:highlight>
                <a:latin typeface="Roboto"/>
                <a:ea typeface="Roboto"/>
                <a:cs typeface="Roboto"/>
                <a:sym typeface="Roboto"/>
              </a:rPr>
              <a:t>he thought he ate that up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bro like how do you recover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no like actually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reals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really thought he wasnt gonna die doing that 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like bro he actually thought I was gonna go through with it like be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290" name="Google Shape;290;p38"/>
          <p:cNvGraphicFramePr/>
          <p:nvPr/>
        </p:nvGraphicFramePr>
        <p:xfrm>
          <a:off x="2243325" y="214718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reals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291" name="Google Shape;291;p38"/>
          <p:cNvGraphicFramePr/>
          <p:nvPr/>
        </p:nvGraphicFramePr>
        <p:xfrm>
          <a:off x="440150" y="24165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292" name="Google Shape;292;p38"/>
          <p:cNvSpPr/>
          <p:nvPr/>
        </p:nvSpPr>
        <p:spPr>
          <a:xfrm>
            <a:off x="4589275" y="1192100"/>
            <a:ext cx="3399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3" name="Google Shape;293;p38"/>
          <p:cNvSpPr/>
          <p:nvPr/>
        </p:nvSpPr>
        <p:spPr>
          <a:xfrm>
            <a:off x="6604325" y="1619000"/>
            <a:ext cx="3399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4" name="Google Shape;294;p38"/>
          <p:cNvSpPr/>
          <p:nvPr/>
        </p:nvSpPr>
        <p:spPr>
          <a:xfrm>
            <a:off x="4589275" y="2045900"/>
            <a:ext cx="3399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5" name="Google Shape;295;p38"/>
          <p:cNvSpPr/>
          <p:nvPr/>
        </p:nvSpPr>
        <p:spPr>
          <a:xfrm>
            <a:off x="5800425" y="2472775"/>
            <a:ext cx="3399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6" name="Google Shape;296;p38"/>
          <p:cNvSpPr/>
          <p:nvPr/>
        </p:nvSpPr>
        <p:spPr>
          <a:xfrm>
            <a:off x="4828700" y="3115350"/>
            <a:ext cx="3399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7" name="Google Shape;297;p38"/>
          <p:cNvSpPr/>
          <p:nvPr/>
        </p:nvSpPr>
        <p:spPr>
          <a:xfrm>
            <a:off x="5660800" y="3757925"/>
            <a:ext cx="3399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8" name="Google Shape;298;p38"/>
          <p:cNvSpPr/>
          <p:nvPr/>
        </p:nvSpPr>
        <p:spPr>
          <a:xfrm>
            <a:off x="467400" y="2851850"/>
            <a:ext cx="3399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3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04" name="Google Shape;304;p39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305" name="Google Shape;305;p3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06" name="Google Shape;306;p3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07" name="Google Shape;307;p3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308" name="Google Shape;308;p39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bro it was like so embarrassing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highlight>
                  <a:schemeClr val="lt1"/>
                </a:highlight>
                <a:latin typeface="Roboto"/>
                <a:ea typeface="Roboto"/>
                <a:cs typeface="Roboto"/>
                <a:sym typeface="Roboto"/>
              </a:rPr>
              <a:t>he thought he ate that up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bro like how do you recover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no like actually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reals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really thought he wasnt gonna die doing that 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like bro he actually thought I was gonna go through with it like be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309" name="Google Shape;309;p39"/>
          <p:cNvGraphicFramePr/>
          <p:nvPr/>
        </p:nvGraphicFramePr>
        <p:xfrm>
          <a:off x="2243325" y="214718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reals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310" name="Google Shape;310;p39"/>
          <p:cNvGraphicFramePr/>
          <p:nvPr/>
        </p:nvGraphicFramePr>
        <p:xfrm>
          <a:off x="440150" y="24165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311" name="Google Shape;311;p39"/>
          <p:cNvSpPr/>
          <p:nvPr/>
        </p:nvSpPr>
        <p:spPr>
          <a:xfrm>
            <a:off x="2269475" y="2584575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2" name="Google Shape;312;p39"/>
          <p:cNvSpPr/>
          <p:nvPr/>
        </p:nvSpPr>
        <p:spPr>
          <a:xfrm>
            <a:off x="4828700" y="1194575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3" name="Google Shape;313;p39"/>
          <p:cNvSpPr/>
          <p:nvPr/>
        </p:nvSpPr>
        <p:spPr>
          <a:xfrm>
            <a:off x="6848550" y="1628000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4" name="Google Shape;314;p39"/>
          <p:cNvSpPr/>
          <p:nvPr/>
        </p:nvSpPr>
        <p:spPr>
          <a:xfrm>
            <a:off x="4857275" y="2048375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5" name="Google Shape;315;p39"/>
          <p:cNvSpPr/>
          <p:nvPr/>
        </p:nvSpPr>
        <p:spPr>
          <a:xfrm>
            <a:off x="5081550" y="3115750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6" name="Google Shape;316;p39"/>
          <p:cNvSpPr/>
          <p:nvPr/>
        </p:nvSpPr>
        <p:spPr>
          <a:xfrm>
            <a:off x="5933275" y="3745225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4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22" name="Google Shape;322;p40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323" name="Google Shape;323;p4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24" name="Google Shape;324;p4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25" name="Google Shape;325;p4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326" name="Google Shape;326;p40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bro it was like so embarrassing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highlight>
                  <a:schemeClr val="lt1"/>
                </a:highlight>
                <a:latin typeface="Roboto"/>
                <a:ea typeface="Roboto"/>
                <a:cs typeface="Roboto"/>
                <a:sym typeface="Roboto"/>
              </a:rPr>
              <a:t>he thought he ate that up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bro like how do you recover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no like actually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reals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really thought he wasnt gonna die doing that 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like bro he actually thought I was gonna go through with it like be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327" name="Google Shape;327;p40"/>
          <p:cNvGraphicFramePr/>
          <p:nvPr/>
        </p:nvGraphicFramePr>
        <p:xfrm>
          <a:off x="2243325" y="214718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reals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328" name="Google Shape;328;p40"/>
          <p:cNvGraphicFramePr/>
          <p:nvPr/>
        </p:nvGraphicFramePr>
        <p:xfrm>
          <a:off x="440150" y="24165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329" name="Google Shape;329;p40"/>
          <p:cNvSpPr/>
          <p:nvPr/>
        </p:nvSpPr>
        <p:spPr>
          <a:xfrm>
            <a:off x="2269475" y="2584575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30" name="Google Shape;330;p40"/>
          <p:cNvSpPr/>
          <p:nvPr/>
        </p:nvSpPr>
        <p:spPr>
          <a:xfrm>
            <a:off x="4828700" y="1194575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31" name="Google Shape;331;p40"/>
          <p:cNvSpPr/>
          <p:nvPr/>
        </p:nvSpPr>
        <p:spPr>
          <a:xfrm>
            <a:off x="6848550" y="1628000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32" name="Google Shape;332;p40"/>
          <p:cNvSpPr/>
          <p:nvPr/>
        </p:nvSpPr>
        <p:spPr>
          <a:xfrm>
            <a:off x="4857275" y="2048375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33" name="Google Shape;333;p40"/>
          <p:cNvSpPr/>
          <p:nvPr/>
        </p:nvSpPr>
        <p:spPr>
          <a:xfrm>
            <a:off x="5081550" y="3115750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34" name="Google Shape;334;p40"/>
          <p:cNvSpPr/>
          <p:nvPr/>
        </p:nvSpPr>
        <p:spPr>
          <a:xfrm>
            <a:off x="5933275" y="3745225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335" name="Google Shape;335;p40"/>
          <p:cNvCxnSpPr>
            <a:stCxn id="330" idx="2"/>
          </p:cNvCxnSpPr>
          <p:nvPr/>
        </p:nvCxnSpPr>
        <p:spPr>
          <a:xfrm flipH="1">
            <a:off x="3386600" y="1351475"/>
            <a:ext cx="1442100" cy="1278600"/>
          </a:xfrm>
          <a:prstGeom prst="straightConnector1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36" name="Google Shape;336;p40"/>
          <p:cNvCxnSpPr>
            <a:stCxn id="332" idx="2"/>
          </p:cNvCxnSpPr>
          <p:nvPr/>
        </p:nvCxnSpPr>
        <p:spPr>
          <a:xfrm flipH="1">
            <a:off x="3445475" y="2205275"/>
            <a:ext cx="1411800" cy="483600"/>
          </a:xfrm>
          <a:prstGeom prst="straightConnector1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37" name="Google Shape;337;p40"/>
          <p:cNvCxnSpPr>
            <a:stCxn id="333" idx="2"/>
          </p:cNvCxnSpPr>
          <p:nvPr/>
        </p:nvCxnSpPr>
        <p:spPr>
          <a:xfrm rot="10800000">
            <a:off x="3478350" y="2760550"/>
            <a:ext cx="1603200" cy="512100"/>
          </a:xfrm>
          <a:prstGeom prst="straightConnector1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38" name="Google Shape;338;p40"/>
          <p:cNvCxnSpPr>
            <a:stCxn id="334" idx="2"/>
          </p:cNvCxnSpPr>
          <p:nvPr/>
        </p:nvCxnSpPr>
        <p:spPr>
          <a:xfrm rot="10800000">
            <a:off x="3439075" y="2838925"/>
            <a:ext cx="2494200" cy="1063200"/>
          </a:xfrm>
          <a:prstGeom prst="straightConnector1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39" name="Google Shape;339;p40"/>
          <p:cNvCxnSpPr>
            <a:stCxn id="331" idx="2"/>
          </p:cNvCxnSpPr>
          <p:nvPr/>
        </p:nvCxnSpPr>
        <p:spPr>
          <a:xfrm flipH="1">
            <a:off x="3471750" y="1784900"/>
            <a:ext cx="3376800" cy="956100"/>
          </a:xfrm>
          <a:prstGeom prst="straightConnector1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4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45" name="Google Shape;345;p41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346" name="Google Shape;346;p4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47" name="Google Shape;347;p4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48" name="Google Shape;348;p4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349" name="Google Shape;349;p41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bro it was like so embarrassing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highlight>
                  <a:schemeClr val="lt1"/>
                </a:highlight>
                <a:latin typeface="Roboto"/>
                <a:ea typeface="Roboto"/>
                <a:cs typeface="Roboto"/>
                <a:sym typeface="Roboto"/>
              </a:rPr>
              <a:t>he thought he ate that up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bro like how do you recover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no like actually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reals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really thought he wasnt gonna die doing that 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like bro he actually thought I was gonna go through with it like be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350" name="Google Shape;350;p41"/>
          <p:cNvGraphicFramePr/>
          <p:nvPr/>
        </p:nvGraphicFramePr>
        <p:xfrm>
          <a:off x="2243325" y="214718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reals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351" name="Google Shape;351;p41"/>
          <p:cNvGraphicFramePr/>
          <p:nvPr/>
        </p:nvGraphicFramePr>
        <p:xfrm>
          <a:off x="440150" y="24165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352" name="Google Shape;352;p41"/>
          <p:cNvSpPr/>
          <p:nvPr/>
        </p:nvSpPr>
        <p:spPr>
          <a:xfrm>
            <a:off x="2269475" y="2989775"/>
            <a:ext cx="5160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53" name="Google Shape;353;p41"/>
          <p:cNvSpPr/>
          <p:nvPr/>
        </p:nvSpPr>
        <p:spPr>
          <a:xfrm>
            <a:off x="6068725" y="2469025"/>
            <a:ext cx="5160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4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59" name="Google Shape;359;p42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360" name="Google Shape;360;p4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61" name="Google Shape;361;p4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62" name="Google Shape;362;p4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363" name="Google Shape;363;p42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bro it was like so embarrassing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highlight>
                  <a:schemeClr val="lt1"/>
                </a:highlight>
                <a:latin typeface="Roboto"/>
                <a:ea typeface="Roboto"/>
                <a:cs typeface="Roboto"/>
                <a:sym typeface="Roboto"/>
              </a:rPr>
              <a:t>he thought he ate that up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bro like how do you recover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no like actually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reals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really thought he wasnt gonna die doing that 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like bro he actually thought I was gonna go through with it like be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364" name="Google Shape;364;p42"/>
          <p:cNvGraphicFramePr/>
          <p:nvPr/>
        </p:nvGraphicFramePr>
        <p:xfrm>
          <a:off x="2243325" y="214718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reals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365" name="Google Shape;365;p42"/>
          <p:cNvGraphicFramePr/>
          <p:nvPr/>
        </p:nvGraphicFramePr>
        <p:xfrm>
          <a:off x="440150" y="24165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366" name="Google Shape;366;p42"/>
          <p:cNvSpPr/>
          <p:nvPr/>
        </p:nvSpPr>
        <p:spPr>
          <a:xfrm>
            <a:off x="2269475" y="2989775"/>
            <a:ext cx="5160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7" name="Google Shape;367;p42"/>
          <p:cNvSpPr/>
          <p:nvPr/>
        </p:nvSpPr>
        <p:spPr>
          <a:xfrm>
            <a:off x="6068725" y="2469025"/>
            <a:ext cx="5160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368" name="Google Shape;368;p42"/>
          <p:cNvCxnSpPr>
            <a:stCxn id="367" idx="2"/>
            <a:endCxn id="366" idx="6"/>
          </p:cNvCxnSpPr>
          <p:nvPr/>
        </p:nvCxnSpPr>
        <p:spPr>
          <a:xfrm flipH="1">
            <a:off x="2785525" y="2625925"/>
            <a:ext cx="3283200" cy="520800"/>
          </a:xfrm>
          <a:prstGeom prst="straightConnector1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4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74" name="Google Shape;374;p43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375" name="Google Shape;375;p4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76" name="Google Shape;376;p4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77" name="Google Shape;377;p43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78" name="Google Shape;378;p43"/>
          <p:cNvGraphicFramePr/>
          <p:nvPr/>
        </p:nvGraphicFramePr>
        <p:xfrm>
          <a:off x="2243325" y="214718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reals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379" name="Google Shape;379;p43"/>
          <p:cNvGraphicFramePr/>
          <p:nvPr/>
        </p:nvGraphicFramePr>
        <p:xfrm>
          <a:off x="440150" y="24165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380" name="Google Shape;380;p43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bro it was like so embarrassing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thought he ate that up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bro like how do you recover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no like actually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reals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really thought he wasnt gonna die doing that like be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like bro he actually thought I was gonna go through with it like be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1" name="Google Shape;381;p43"/>
          <p:cNvSpPr/>
          <p:nvPr/>
        </p:nvSpPr>
        <p:spPr>
          <a:xfrm>
            <a:off x="1127975" y="3472275"/>
            <a:ext cx="2604000" cy="14385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We’re going to use this table later to construct our new sentences…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4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87" name="Google Shape;387;p44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388" name="Google Shape;388;p44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89" name="Google Shape;389;p44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90" name="Google Shape;390;p44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91" name="Google Shape;391;p44"/>
          <p:cNvGrpSpPr/>
          <p:nvPr/>
        </p:nvGrpSpPr>
        <p:grpSpPr>
          <a:xfrm>
            <a:off x="719050" y="1148175"/>
            <a:ext cx="3613200" cy="3141650"/>
            <a:chOff x="2389975" y="1082950"/>
            <a:chExt cx="3613200" cy="3141650"/>
          </a:xfrm>
        </p:grpSpPr>
        <p:pic>
          <p:nvPicPr>
            <p:cNvPr id="392" name="Google Shape;392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89975" y="1082950"/>
              <a:ext cx="3613200" cy="31416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3" name="Google Shape;393;p44"/>
            <p:cNvSpPr/>
            <p:nvPr/>
          </p:nvSpPr>
          <p:spPr>
            <a:xfrm>
              <a:off x="2508800" y="3000350"/>
              <a:ext cx="15402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4" name="Google Shape;394;p44"/>
            <p:cNvSpPr/>
            <p:nvPr/>
          </p:nvSpPr>
          <p:spPr>
            <a:xfrm>
              <a:off x="3344075" y="284045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5" name="Google Shape;395;p44"/>
            <p:cNvSpPr/>
            <p:nvPr/>
          </p:nvSpPr>
          <p:spPr>
            <a:xfrm>
              <a:off x="4274000" y="3000350"/>
              <a:ext cx="16566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6" name="Google Shape;396;p44"/>
            <p:cNvSpPr/>
            <p:nvPr/>
          </p:nvSpPr>
          <p:spPr>
            <a:xfrm>
              <a:off x="4702425" y="249180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97" name="Google Shape;397;p44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it was like so embarrassing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like how do you recover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no like actually for reals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really thought he wasnt gonna die doing that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like bro he actually thought I was gonna go through with it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8" name="Google Shape;398;p44"/>
          <p:cNvSpPr/>
          <p:nvPr/>
        </p:nvSpPr>
        <p:spPr>
          <a:xfrm>
            <a:off x="1223650" y="1825300"/>
            <a:ext cx="2604000" cy="14385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Let’s look at another set of bigrams. This time, with the starting word of “like”.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4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04" name="Google Shape;404;p45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405" name="Google Shape;405;p45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06" name="Google Shape;406;p4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407" name="Google Shape;407;p45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08" name="Google Shape;408;p45"/>
          <p:cNvGrpSpPr/>
          <p:nvPr/>
        </p:nvGrpSpPr>
        <p:grpSpPr>
          <a:xfrm>
            <a:off x="719050" y="1148175"/>
            <a:ext cx="3613200" cy="3141650"/>
            <a:chOff x="2389975" y="1082950"/>
            <a:chExt cx="3613200" cy="3141650"/>
          </a:xfrm>
        </p:grpSpPr>
        <p:pic>
          <p:nvPicPr>
            <p:cNvPr id="409" name="Google Shape;409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89975" y="1082950"/>
              <a:ext cx="3613200" cy="31416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0" name="Google Shape;410;p45"/>
            <p:cNvSpPr/>
            <p:nvPr/>
          </p:nvSpPr>
          <p:spPr>
            <a:xfrm>
              <a:off x="2508800" y="3000350"/>
              <a:ext cx="15402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" name="Google Shape;411;p45"/>
            <p:cNvSpPr/>
            <p:nvPr/>
          </p:nvSpPr>
          <p:spPr>
            <a:xfrm>
              <a:off x="3344075" y="284045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2" name="Google Shape;412;p45"/>
            <p:cNvSpPr/>
            <p:nvPr/>
          </p:nvSpPr>
          <p:spPr>
            <a:xfrm>
              <a:off x="4274000" y="3000350"/>
              <a:ext cx="16566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3" name="Google Shape;413;p45"/>
            <p:cNvSpPr/>
            <p:nvPr/>
          </p:nvSpPr>
          <p:spPr>
            <a:xfrm>
              <a:off x="4702425" y="249180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14" name="Google Shape;414;p45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it was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so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embarrassing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how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do you recover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no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actually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for reals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really thought he wasnt gonna die doing that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bro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he actually thought I was gonna go through with it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5" name="Google Shape;415;p45"/>
          <p:cNvSpPr/>
          <p:nvPr/>
        </p:nvSpPr>
        <p:spPr>
          <a:xfrm>
            <a:off x="1223650" y="1825300"/>
            <a:ext cx="2604000" cy="14385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Let’s look at another set of bigrams. This time, with the starting word of “</a:t>
            </a:r>
            <a:r>
              <a:rPr lang="en">
                <a:solidFill>
                  <a:srgbClr val="595959"/>
                </a:solidFill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”.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4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21" name="Google Shape;421;p46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422" name="Google Shape;422;p4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23" name="Google Shape;423;p4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424" name="Google Shape;424;p46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25" name="Google Shape;425;p46"/>
          <p:cNvGrpSpPr/>
          <p:nvPr/>
        </p:nvGrpSpPr>
        <p:grpSpPr>
          <a:xfrm>
            <a:off x="719050" y="1148175"/>
            <a:ext cx="3613200" cy="3141650"/>
            <a:chOff x="2389975" y="1082950"/>
            <a:chExt cx="3613200" cy="3141650"/>
          </a:xfrm>
        </p:grpSpPr>
        <p:pic>
          <p:nvPicPr>
            <p:cNvPr id="426" name="Google Shape;426;p4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89975" y="1082950"/>
              <a:ext cx="3613200" cy="31416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27" name="Google Shape;427;p46"/>
            <p:cNvSpPr/>
            <p:nvPr/>
          </p:nvSpPr>
          <p:spPr>
            <a:xfrm>
              <a:off x="2508800" y="3000350"/>
              <a:ext cx="15402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8" name="Google Shape;428;p46"/>
            <p:cNvSpPr/>
            <p:nvPr/>
          </p:nvSpPr>
          <p:spPr>
            <a:xfrm>
              <a:off x="3344075" y="284045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9" name="Google Shape;429;p46"/>
            <p:cNvSpPr/>
            <p:nvPr/>
          </p:nvSpPr>
          <p:spPr>
            <a:xfrm>
              <a:off x="4274000" y="3000350"/>
              <a:ext cx="16566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0" name="Google Shape;430;p46"/>
            <p:cNvSpPr/>
            <p:nvPr/>
          </p:nvSpPr>
          <p:spPr>
            <a:xfrm>
              <a:off x="4702425" y="249180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31" name="Google Shape;431;p46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 bro it was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so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embarrassing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 bro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how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do you recover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no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actually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reals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really thought he wasnt gonna die doing that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bro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actually thought I was gonna go through with it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32" name="Google Shape;432;p46"/>
          <p:cNvSpPr/>
          <p:nvPr/>
        </p:nvSpPr>
        <p:spPr>
          <a:xfrm>
            <a:off x="1223650" y="1825300"/>
            <a:ext cx="2604000" cy="14385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Let’s look at another set of bigrams. This time, with the starting word of “</a:t>
            </a:r>
            <a:r>
              <a:rPr lang="en">
                <a:solidFill>
                  <a:srgbClr val="595959"/>
                </a:solidFill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”.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6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4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38" name="Google Shape;438;p47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439" name="Google Shape;439;p4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40" name="Google Shape;440;p4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441" name="Google Shape;441;p4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442" name="Google Shape;442;p47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 bro it was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so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embarrassing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 bro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how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do you recover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no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actually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reals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really thought he wasnt gonna die doing that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bro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actually thought I was gonna go through with it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443" name="Google Shape;443;p47"/>
          <p:cNvGraphicFramePr/>
          <p:nvPr/>
        </p:nvGraphicFramePr>
        <p:xfrm>
          <a:off x="2266450" y="15528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how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actually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444" name="Google Shape;444;p47"/>
          <p:cNvGraphicFramePr/>
          <p:nvPr/>
        </p:nvGraphicFramePr>
        <p:xfrm>
          <a:off x="521375" y="2431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8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4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50" name="Google Shape;450;p48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451" name="Google Shape;451;p4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52" name="Google Shape;452;p4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453" name="Google Shape;453;p4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454" name="Google Shape;454;p48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 bro it was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so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embarrassing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 bro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how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do you recover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no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actually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reals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really thought he wasnt gonna die doing that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bro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actually thought I was gonna go through with it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455" name="Google Shape;455;p48"/>
          <p:cNvGraphicFramePr/>
          <p:nvPr/>
        </p:nvGraphicFramePr>
        <p:xfrm>
          <a:off x="2266450" y="15528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how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actually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456" name="Google Shape;456;p48"/>
          <p:cNvGraphicFramePr/>
          <p:nvPr/>
        </p:nvGraphicFramePr>
        <p:xfrm>
          <a:off x="521375" y="2431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457" name="Google Shape;457;p48"/>
          <p:cNvSpPr/>
          <p:nvPr/>
        </p:nvSpPr>
        <p:spPr>
          <a:xfrm>
            <a:off x="521375" y="2872150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58" name="Google Shape;458;p48"/>
          <p:cNvSpPr/>
          <p:nvPr/>
        </p:nvSpPr>
        <p:spPr>
          <a:xfrm>
            <a:off x="5967575" y="1194575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59" name="Google Shape;459;p48"/>
          <p:cNvSpPr/>
          <p:nvPr/>
        </p:nvSpPr>
        <p:spPr>
          <a:xfrm>
            <a:off x="5472950" y="2031475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0" name="Google Shape;460;p48"/>
          <p:cNvSpPr/>
          <p:nvPr/>
        </p:nvSpPr>
        <p:spPr>
          <a:xfrm>
            <a:off x="4808400" y="2464900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1" name="Google Shape;461;p48"/>
          <p:cNvSpPr/>
          <p:nvPr/>
        </p:nvSpPr>
        <p:spPr>
          <a:xfrm>
            <a:off x="8320050" y="2872150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2" name="Google Shape;462;p48"/>
          <p:cNvSpPr/>
          <p:nvPr/>
        </p:nvSpPr>
        <p:spPr>
          <a:xfrm>
            <a:off x="4562850" y="3533875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3" name="Google Shape;463;p48"/>
          <p:cNvSpPr/>
          <p:nvPr/>
        </p:nvSpPr>
        <p:spPr>
          <a:xfrm>
            <a:off x="5087775" y="3758175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4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69" name="Google Shape;469;p49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470" name="Google Shape;470;p4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71" name="Google Shape;471;p4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472" name="Google Shape;472;p4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473" name="Google Shape;473;p49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 bro it was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so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embarrassing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 bro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how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do you recover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no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actually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reals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really thought he wasnt gonna die doing that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bro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actually thought I was gonna go through with it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474" name="Google Shape;474;p49"/>
          <p:cNvGraphicFramePr/>
          <p:nvPr/>
        </p:nvGraphicFramePr>
        <p:xfrm>
          <a:off x="2266450" y="15528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how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actually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475" name="Google Shape;475;p49"/>
          <p:cNvGraphicFramePr/>
          <p:nvPr/>
        </p:nvGraphicFramePr>
        <p:xfrm>
          <a:off x="521375" y="2431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476" name="Google Shape;476;p49"/>
          <p:cNvSpPr/>
          <p:nvPr/>
        </p:nvSpPr>
        <p:spPr>
          <a:xfrm>
            <a:off x="2266450" y="1989850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77" name="Google Shape;477;p49"/>
          <p:cNvSpPr/>
          <p:nvPr/>
        </p:nvSpPr>
        <p:spPr>
          <a:xfrm>
            <a:off x="4529400" y="3100900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78" name="Google Shape;478;p49"/>
          <p:cNvSpPr/>
          <p:nvPr/>
        </p:nvSpPr>
        <p:spPr>
          <a:xfrm>
            <a:off x="5368800" y="3771250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2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p5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84" name="Google Shape;484;p50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485" name="Google Shape;485;p5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86" name="Google Shape;486;p5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487" name="Google Shape;487;p5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488" name="Google Shape;488;p50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 bro it was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so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embarrassing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 bro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how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do you recover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no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actually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reals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really thought he wasnt gonna die doing that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bro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actually thought I was gonna go through with it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489" name="Google Shape;489;p50"/>
          <p:cNvGraphicFramePr/>
          <p:nvPr/>
        </p:nvGraphicFramePr>
        <p:xfrm>
          <a:off x="2266450" y="15528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how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actually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490" name="Google Shape;490;p50"/>
          <p:cNvGraphicFramePr/>
          <p:nvPr/>
        </p:nvGraphicFramePr>
        <p:xfrm>
          <a:off x="521375" y="2431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491" name="Google Shape;491;p50"/>
          <p:cNvSpPr/>
          <p:nvPr/>
        </p:nvSpPr>
        <p:spPr>
          <a:xfrm>
            <a:off x="2266450" y="1989850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92" name="Google Shape;492;p50"/>
          <p:cNvSpPr/>
          <p:nvPr/>
        </p:nvSpPr>
        <p:spPr>
          <a:xfrm>
            <a:off x="4529400" y="3100900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93" name="Google Shape;493;p50"/>
          <p:cNvSpPr/>
          <p:nvPr/>
        </p:nvSpPr>
        <p:spPr>
          <a:xfrm>
            <a:off x="5368800" y="3771250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94" name="Google Shape;494;p50"/>
          <p:cNvCxnSpPr>
            <a:stCxn id="492" idx="7"/>
          </p:cNvCxnSpPr>
          <p:nvPr/>
        </p:nvCxnSpPr>
        <p:spPr>
          <a:xfrm rot="10800000">
            <a:off x="3504311" y="2139755"/>
            <a:ext cx="1409700" cy="1007100"/>
          </a:xfrm>
          <a:prstGeom prst="straightConnector1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95" name="Google Shape;495;p50"/>
          <p:cNvCxnSpPr>
            <a:stCxn id="493" idx="2"/>
          </p:cNvCxnSpPr>
          <p:nvPr/>
        </p:nvCxnSpPr>
        <p:spPr>
          <a:xfrm rot="10800000">
            <a:off x="3530400" y="2251150"/>
            <a:ext cx="1838400" cy="1677000"/>
          </a:xfrm>
          <a:prstGeom prst="straightConnector1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9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5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01" name="Google Shape;501;p51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502" name="Google Shape;502;p5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03" name="Google Shape;503;p5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04" name="Google Shape;504;p5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505" name="Google Shape;505;p51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 bro it was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so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embarrassing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 bro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how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do you recover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no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actually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reals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really thought he wasnt gonna die doing that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bro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actually thought I was gonna go through with it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506" name="Google Shape;506;p51"/>
          <p:cNvGraphicFramePr/>
          <p:nvPr/>
        </p:nvGraphicFramePr>
        <p:xfrm>
          <a:off x="2266450" y="15528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how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actually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507" name="Google Shape;507;p51"/>
          <p:cNvGraphicFramePr/>
          <p:nvPr/>
        </p:nvGraphicFramePr>
        <p:xfrm>
          <a:off x="521375" y="2431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508" name="Google Shape;508;p51"/>
          <p:cNvSpPr/>
          <p:nvPr/>
        </p:nvSpPr>
        <p:spPr>
          <a:xfrm>
            <a:off x="2227225" y="2382000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09" name="Google Shape;509;p51"/>
          <p:cNvSpPr/>
          <p:nvPr/>
        </p:nvSpPr>
        <p:spPr>
          <a:xfrm>
            <a:off x="6274400" y="1199050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3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Google Shape;514;p5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15" name="Google Shape;515;p52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516" name="Google Shape;516;p5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17" name="Google Shape;517;p5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18" name="Google Shape;518;p5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519" name="Google Shape;519;p52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 bro it was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so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embarrassing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 bro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how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do you recover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no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actually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reals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really thought he wasnt gonna die doing that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bro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actually thought I was gonna go through with it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520" name="Google Shape;520;p52"/>
          <p:cNvGraphicFramePr/>
          <p:nvPr/>
        </p:nvGraphicFramePr>
        <p:xfrm>
          <a:off x="2266450" y="15528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how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actually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521" name="Google Shape;521;p52"/>
          <p:cNvGraphicFramePr/>
          <p:nvPr/>
        </p:nvGraphicFramePr>
        <p:xfrm>
          <a:off x="521375" y="2431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522" name="Google Shape;522;p52"/>
          <p:cNvSpPr/>
          <p:nvPr/>
        </p:nvSpPr>
        <p:spPr>
          <a:xfrm>
            <a:off x="2227225" y="2382000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23" name="Google Shape;523;p52"/>
          <p:cNvSpPr/>
          <p:nvPr/>
        </p:nvSpPr>
        <p:spPr>
          <a:xfrm>
            <a:off x="6274400" y="1199050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524" name="Google Shape;524;p52"/>
          <p:cNvCxnSpPr>
            <a:stCxn id="523" idx="2"/>
          </p:cNvCxnSpPr>
          <p:nvPr/>
        </p:nvCxnSpPr>
        <p:spPr>
          <a:xfrm flipH="1">
            <a:off x="3504500" y="1355950"/>
            <a:ext cx="2769900" cy="1195500"/>
          </a:xfrm>
          <a:prstGeom prst="straightConnector1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8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Google Shape;529;p5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30" name="Google Shape;530;p53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531" name="Google Shape;531;p5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32" name="Google Shape;532;p5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33" name="Google Shape;533;p53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534" name="Google Shape;534;p53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 bro it was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so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embarrassing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 bro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how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do you recover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no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actually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reals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really thought he wasnt gonna die doing that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bro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actually thought I was gonna go through with it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535" name="Google Shape;535;p53"/>
          <p:cNvGraphicFramePr/>
          <p:nvPr/>
        </p:nvGraphicFramePr>
        <p:xfrm>
          <a:off x="2266450" y="15528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how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actually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536" name="Google Shape;536;p53"/>
          <p:cNvGraphicFramePr/>
          <p:nvPr/>
        </p:nvGraphicFramePr>
        <p:xfrm>
          <a:off x="521375" y="2431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537" name="Google Shape;537;p53"/>
          <p:cNvSpPr/>
          <p:nvPr/>
        </p:nvSpPr>
        <p:spPr>
          <a:xfrm>
            <a:off x="2233775" y="2780675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38" name="Google Shape;538;p53"/>
          <p:cNvSpPr/>
          <p:nvPr/>
        </p:nvSpPr>
        <p:spPr>
          <a:xfrm>
            <a:off x="4882325" y="3533875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539" name="Google Shape;539;p53"/>
          <p:cNvCxnSpPr>
            <a:stCxn id="538" idx="2"/>
          </p:cNvCxnSpPr>
          <p:nvPr/>
        </p:nvCxnSpPr>
        <p:spPr>
          <a:xfrm rot="10800000">
            <a:off x="3478325" y="2930575"/>
            <a:ext cx="1404000" cy="760200"/>
          </a:xfrm>
          <a:prstGeom prst="straightConnector1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3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p5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45" name="Google Shape;545;p54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546" name="Google Shape;546;p54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47" name="Google Shape;547;p54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48" name="Google Shape;548;p54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549" name="Google Shape;549;p54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 bro it was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so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embarrassing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 bro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how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do you recover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no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actually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reals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really thought he wasnt gonna die doing that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bro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actually thought I was gonna go through with it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550" name="Google Shape;550;p54"/>
          <p:cNvGraphicFramePr/>
          <p:nvPr/>
        </p:nvGraphicFramePr>
        <p:xfrm>
          <a:off x="2266450" y="15528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how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actually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551" name="Google Shape;551;p54"/>
          <p:cNvGraphicFramePr/>
          <p:nvPr/>
        </p:nvGraphicFramePr>
        <p:xfrm>
          <a:off x="521375" y="2431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552" name="Google Shape;552;p54"/>
          <p:cNvSpPr/>
          <p:nvPr/>
        </p:nvSpPr>
        <p:spPr>
          <a:xfrm>
            <a:off x="2292600" y="3185900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53" name="Google Shape;553;p54"/>
          <p:cNvSpPr/>
          <p:nvPr/>
        </p:nvSpPr>
        <p:spPr>
          <a:xfrm>
            <a:off x="5816900" y="2031475"/>
            <a:ext cx="4506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554" name="Google Shape;554;p54"/>
          <p:cNvCxnSpPr>
            <a:stCxn id="553" idx="2"/>
          </p:cNvCxnSpPr>
          <p:nvPr/>
        </p:nvCxnSpPr>
        <p:spPr>
          <a:xfrm flipH="1">
            <a:off x="3471800" y="2188375"/>
            <a:ext cx="2345100" cy="1127700"/>
          </a:xfrm>
          <a:prstGeom prst="straightConnector1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8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p5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60" name="Google Shape;560;p55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561" name="Google Shape;561;p55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62" name="Google Shape;562;p5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63" name="Google Shape;563;p55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564" name="Google Shape;564;p55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 bro it was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so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embarrassing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 bro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how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do you recover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no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actually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reals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really thought he wasnt gonna die doing that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bro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actually thought I was gonna go through with it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565" name="Google Shape;565;p55"/>
          <p:cNvGraphicFramePr/>
          <p:nvPr/>
        </p:nvGraphicFramePr>
        <p:xfrm>
          <a:off x="2266450" y="15528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how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actually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566" name="Google Shape;566;p55"/>
          <p:cNvGraphicFramePr/>
          <p:nvPr/>
        </p:nvGraphicFramePr>
        <p:xfrm>
          <a:off x="521375" y="2431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567" name="Google Shape;567;p55"/>
          <p:cNvSpPr/>
          <p:nvPr/>
        </p:nvSpPr>
        <p:spPr>
          <a:xfrm>
            <a:off x="2292600" y="3578025"/>
            <a:ext cx="7575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8" name="Google Shape;568;p55"/>
          <p:cNvSpPr/>
          <p:nvPr/>
        </p:nvSpPr>
        <p:spPr>
          <a:xfrm>
            <a:off x="5137200" y="2475900"/>
            <a:ext cx="785400" cy="313800"/>
          </a:xfrm>
          <a:prstGeom prst="ellipse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569" name="Google Shape;569;p55"/>
          <p:cNvCxnSpPr>
            <a:stCxn id="568" idx="2"/>
          </p:cNvCxnSpPr>
          <p:nvPr/>
        </p:nvCxnSpPr>
        <p:spPr>
          <a:xfrm flipH="1">
            <a:off x="3478200" y="2632800"/>
            <a:ext cx="1659000" cy="1101600"/>
          </a:xfrm>
          <a:prstGeom prst="straightConnector1">
            <a:avLst/>
          </a:pr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3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Google Shape;574;p5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75" name="Google Shape;575;p56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576" name="Google Shape;576;p5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77" name="Google Shape;577;p5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78" name="Google Shape;578;p56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579" name="Google Shape;579;p56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it was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so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embarrassing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how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do you recover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no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actually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for reals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really thought he wasnt gonna die doing that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bro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he actually thought I was gonna go through with it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like be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580" name="Google Shape;580;p56"/>
          <p:cNvGraphicFramePr/>
          <p:nvPr/>
        </p:nvGraphicFramePr>
        <p:xfrm>
          <a:off x="2266450" y="15528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how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actually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581" name="Google Shape;581;p56"/>
          <p:cNvGraphicFramePr/>
          <p:nvPr/>
        </p:nvGraphicFramePr>
        <p:xfrm>
          <a:off x="521375" y="2431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5" name="Shape 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Google Shape;586;p5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87" name="Google Shape;587;p57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588" name="Google Shape;588;p5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89" name="Google Shape;589;p5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90" name="Google Shape;590;p5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1" name="Google Shape;591;p57"/>
          <p:cNvGrpSpPr/>
          <p:nvPr/>
        </p:nvGrpSpPr>
        <p:grpSpPr>
          <a:xfrm>
            <a:off x="719050" y="1148175"/>
            <a:ext cx="3613200" cy="3141650"/>
            <a:chOff x="2389975" y="1082950"/>
            <a:chExt cx="3613200" cy="3141650"/>
          </a:xfrm>
        </p:grpSpPr>
        <p:pic>
          <p:nvPicPr>
            <p:cNvPr id="592" name="Google Shape;592;p5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89975" y="1082950"/>
              <a:ext cx="3613200" cy="31416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93" name="Google Shape;593;p57"/>
            <p:cNvSpPr/>
            <p:nvPr/>
          </p:nvSpPr>
          <p:spPr>
            <a:xfrm>
              <a:off x="2508800" y="3000350"/>
              <a:ext cx="15402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4" name="Google Shape;594;p57"/>
            <p:cNvSpPr/>
            <p:nvPr/>
          </p:nvSpPr>
          <p:spPr>
            <a:xfrm>
              <a:off x="3344075" y="284045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5" name="Google Shape;595;p57"/>
            <p:cNvSpPr/>
            <p:nvPr/>
          </p:nvSpPr>
          <p:spPr>
            <a:xfrm>
              <a:off x="4274000" y="3000350"/>
              <a:ext cx="16566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6" name="Google Shape;596;p57"/>
            <p:cNvSpPr/>
            <p:nvPr/>
          </p:nvSpPr>
          <p:spPr>
            <a:xfrm>
              <a:off x="4702425" y="249180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97" name="Google Shape;597;p57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it was like so embarrassing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like how do you recover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no like actually for reals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really thought he wasnt gonna die doing that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like bro he actually thought I was gonna go through with it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8" name="Google Shape;598;p57"/>
          <p:cNvSpPr/>
          <p:nvPr/>
        </p:nvSpPr>
        <p:spPr>
          <a:xfrm>
            <a:off x="1223650" y="1825300"/>
            <a:ext cx="2604000" cy="14385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Let’s look at another set of bigrams. This time, with the starting word of “</a:t>
            </a:r>
            <a:r>
              <a:rPr lang="en">
                <a:solidFill>
                  <a:srgbClr val="595959"/>
                </a:solidFill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bro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”.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2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Google Shape;603;p5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04" name="Google Shape;604;p58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605" name="Google Shape;605;p5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06" name="Google Shape;606;p5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607" name="Google Shape;607;p5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08" name="Google Shape;608;p58"/>
          <p:cNvGrpSpPr/>
          <p:nvPr/>
        </p:nvGrpSpPr>
        <p:grpSpPr>
          <a:xfrm>
            <a:off x="719050" y="1148175"/>
            <a:ext cx="3613200" cy="3141650"/>
            <a:chOff x="2389975" y="1082950"/>
            <a:chExt cx="3613200" cy="3141650"/>
          </a:xfrm>
        </p:grpSpPr>
        <p:pic>
          <p:nvPicPr>
            <p:cNvPr id="609" name="Google Shape;609;p5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89975" y="1082950"/>
              <a:ext cx="3613200" cy="31416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0" name="Google Shape;610;p58"/>
            <p:cNvSpPr/>
            <p:nvPr/>
          </p:nvSpPr>
          <p:spPr>
            <a:xfrm>
              <a:off x="2508800" y="3000350"/>
              <a:ext cx="15402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1" name="Google Shape;611;p58"/>
            <p:cNvSpPr/>
            <p:nvPr/>
          </p:nvSpPr>
          <p:spPr>
            <a:xfrm>
              <a:off x="3344075" y="284045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2" name="Google Shape;612;p58"/>
            <p:cNvSpPr/>
            <p:nvPr/>
          </p:nvSpPr>
          <p:spPr>
            <a:xfrm>
              <a:off x="4274000" y="3000350"/>
              <a:ext cx="16566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3" name="Google Shape;613;p58"/>
            <p:cNvSpPr/>
            <p:nvPr/>
          </p:nvSpPr>
          <p:spPr>
            <a:xfrm>
              <a:off x="4702425" y="249180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14" name="Google Shape;614;p58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bro it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was like so embarrassing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bro like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how do you recover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no like actually for reals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really thought he wasnt gonna die doing that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like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bro he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actually thought I was gonna go through with it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8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5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20" name="Google Shape;620;p59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621" name="Google Shape;621;p5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22" name="Google Shape;622;p5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623" name="Google Shape;623;p5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24" name="Google Shape;624;p59"/>
          <p:cNvGrpSpPr/>
          <p:nvPr/>
        </p:nvGrpSpPr>
        <p:grpSpPr>
          <a:xfrm>
            <a:off x="719050" y="1148175"/>
            <a:ext cx="3613200" cy="3141650"/>
            <a:chOff x="2389975" y="1082950"/>
            <a:chExt cx="3613200" cy="3141650"/>
          </a:xfrm>
        </p:grpSpPr>
        <p:pic>
          <p:nvPicPr>
            <p:cNvPr id="625" name="Google Shape;625;p5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89975" y="1082950"/>
              <a:ext cx="3613200" cy="31416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26" name="Google Shape;626;p59"/>
            <p:cNvSpPr/>
            <p:nvPr/>
          </p:nvSpPr>
          <p:spPr>
            <a:xfrm>
              <a:off x="2508800" y="3000350"/>
              <a:ext cx="15402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7" name="Google Shape;627;p59"/>
            <p:cNvSpPr/>
            <p:nvPr/>
          </p:nvSpPr>
          <p:spPr>
            <a:xfrm>
              <a:off x="3344075" y="284045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8" name="Google Shape;628;p59"/>
            <p:cNvSpPr/>
            <p:nvPr/>
          </p:nvSpPr>
          <p:spPr>
            <a:xfrm>
              <a:off x="4274000" y="3000350"/>
              <a:ext cx="16566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9" name="Google Shape;629;p59"/>
            <p:cNvSpPr/>
            <p:nvPr/>
          </p:nvSpPr>
          <p:spPr>
            <a:xfrm>
              <a:off x="4702425" y="249180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30" name="Google Shape;630;p59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bro it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was like so embarrassing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bro like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how do you recover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no like actually for reals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he really thought he wasnt gonna die doing that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like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bro he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actually thought I was gonna go through with it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4" name="Shape 6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" name="Google Shape;635;p6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36" name="Google Shape;636;p60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637" name="Google Shape;637;p6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38" name="Google Shape;638;p6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639" name="Google Shape;639;p6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640" name="Google Shape;640;p60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bro it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was like so embarrassing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bro like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how do you recover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no like actually for reals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really thought he wasnt gonna die doing that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like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bro he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actually thought I was gonna go through with it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641" name="Google Shape;641;p60"/>
          <p:cNvGraphicFramePr/>
          <p:nvPr/>
        </p:nvGraphicFramePr>
        <p:xfrm>
          <a:off x="2380550" y="195658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it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he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642" name="Google Shape;642;p60"/>
          <p:cNvGraphicFramePr/>
          <p:nvPr/>
        </p:nvGraphicFramePr>
        <p:xfrm>
          <a:off x="577375" y="22259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6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p6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48" name="Google Shape;648;p61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649" name="Google Shape;649;p6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50" name="Google Shape;650;p6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651" name="Google Shape;651;p6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52" name="Google Shape;652;p61"/>
          <p:cNvGrpSpPr/>
          <p:nvPr/>
        </p:nvGrpSpPr>
        <p:grpSpPr>
          <a:xfrm>
            <a:off x="719050" y="1148175"/>
            <a:ext cx="3613200" cy="3141650"/>
            <a:chOff x="2389975" y="1082950"/>
            <a:chExt cx="3613200" cy="3141650"/>
          </a:xfrm>
        </p:grpSpPr>
        <p:pic>
          <p:nvPicPr>
            <p:cNvPr id="653" name="Google Shape;653;p6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89975" y="1082950"/>
              <a:ext cx="3613200" cy="31416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54" name="Google Shape;654;p61"/>
            <p:cNvSpPr/>
            <p:nvPr/>
          </p:nvSpPr>
          <p:spPr>
            <a:xfrm>
              <a:off x="2508800" y="3000350"/>
              <a:ext cx="15402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5" name="Google Shape;655;p61"/>
            <p:cNvSpPr/>
            <p:nvPr/>
          </p:nvSpPr>
          <p:spPr>
            <a:xfrm>
              <a:off x="3344075" y="284045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6" name="Google Shape;656;p61"/>
            <p:cNvSpPr/>
            <p:nvPr/>
          </p:nvSpPr>
          <p:spPr>
            <a:xfrm>
              <a:off x="4274000" y="3000350"/>
              <a:ext cx="16566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7" name="Google Shape;657;p61"/>
            <p:cNvSpPr/>
            <p:nvPr/>
          </p:nvSpPr>
          <p:spPr>
            <a:xfrm>
              <a:off x="4702425" y="249180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58" name="Google Shape;658;p61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it was like so embarrassing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like how do you recover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no like actually for reals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really thought he wasnt gonna die doing that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like bro he actually thought I was gonna go through with it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9" name="Google Shape;659;p61"/>
          <p:cNvSpPr/>
          <p:nvPr/>
        </p:nvSpPr>
        <p:spPr>
          <a:xfrm>
            <a:off x="1223650" y="1825300"/>
            <a:ext cx="2604000" cy="14385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Let’s look at another set of bigrams. This time, with the starting word of “</a:t>
            </a:r>
            <a:r>
              <a:rPr lang="en">
                <a:solidFill>
                  <a:srgbClr val="595959"/>
                </a:solidFill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he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”.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3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4" name="Google Shape;664;p6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65" name="Google Shape;665;p62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666" name="Google Shape;666;p6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67" name="Google Shape;667;p6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668" name="Google Shape;668;p6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69" name="Google Shape;669;p62"/>
          <p:cNvGrpSpPr/>
          <p:nvPr/>
        </p:nvGrpSpPr>
        <p:grpSpPr>
          <a:xfrm>
            <a:off x="719050" y="1148175"/>
            <a:ext cx="3613200" cy="3141650"/>
            <a:chOff x="2389975" y="1082950"/>
            <a:chExt cx="3613200" cy="3141650"/>
          </a:xfrm>
        </p:grpSpPr>
        <p:pic>
          <p:nvPicPr>
            <p:cNvPr id="670" name="Google Shape;670;p6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89975" y="1082950"/>
              <a:ext cx="3613200" cy="31416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71" name="Google Shape;671;p62"/>
            <p:cNvSpPr/>
            <p:nvPr/>
          </p:nvSpPr>
          <p:spPr>
            <a:xfrm>
              <a:off x="2508800" y="3000350"/>
              <a:ext cx="15402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2" name="Google Shape;672;p62"/>
            <p:cNvSpPr/>
            <p:nvPr/>
          </p:nvSpPr>
          <p:spPr>
            <a:xfrm>
              <a:off x="3344075" y="284045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3" name="Google Shape;673;p62"/>
            <p:cNvSpPr/>
            <p:nvPr/>
          </p:nvSpPr>
          <p:spPr>
            <a:xfrm>
              <a:off x="4274000" y="3000350"/>
              <a:ext cx="16566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4" name="Google Shape;674;p62"/>
            <p:cNvSpPr/>
            <p:nvPr/>
          </p:nvSpPr>
          <p:spPr>
            <a:xfrm>
              <a:off x="4702425" y="249180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75" name="Google Shape;675;p62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it was like so embarrassing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he thought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he ate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that up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like how do you recover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no like actually for reals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he really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thought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he wasnt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gonna die doing that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like bro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he actually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thought I was gonna go through with it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9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p6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81" name="Google Shape;681;p63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682" name="Google Shape;682;p6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83" name="Google Shape;683;p6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684" name="Google Shape;684;p63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85" name="Google Shape;685;p63"/>
          <p:cNvGrpSpPr/>
          <p:nvPr/>
        </p:nvGrpSpPr>
        <p:grpSpPr>
          <a:xfrm>
            <a:off x="719050" y="1148175"/>
            <a:ext cx="3613200" cy="3141650"/>
            <a:chOff x="2389975" y="1082950"/>
            <a:chExt cx="3613200" cy="3141650"/>
          </a:xfrm>
        </p:grpSpPr>
        <p:pic>
          <p:nvPicPr>
            <p:cNvPr id="686" name="Google Shape;686;p6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89975" y="1082950"/>
              <a:ext cx="3613200" cy="31416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87" name="Google Shape;687;p63"/>
            <p:cNvSpPr/>
            <p:nvPr/>
          </p:nvSpPr>
          <p:spPr>
            <a:xfrm>
              <a:off x="2508800" y="3000350"/>
              <a:ext cx="15402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8" name="Google Shape;688;p63"/>
            <p:cNvSpPr/>
            <p:nvPr/>
          </p:nvSpPr>
          <p:spPr>
            <a:xfrm>
              <a:off x="3344075" y="284045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9" name="Google Shape;689;p63"/>
            <p:cNvSpPr/>
            <p:nvPr/>
          </p:nvSpPr>
          <p:spPr>
            <a:xfrm>
              <a:off x="4274000" y="3000350"/>
              <a:ext cx="16566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0" name="Google Shape;690;p63"/>
            <p:cNvSpPr/>
            <p:nvPr/>
          </p:nvSpPr>
          <p:spPr>
            <a:xfrm>
              <a:off x="4702425" y="249180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91" name="Google Shape;691;p63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 bro it was like so embarrassing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he thought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he ate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that up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for real bro like how do you recover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no like actually for reals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he really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thought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he wasnt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gonna die doing that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like bro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he actually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thought I was gonna go through with it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5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p6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97" name="Google Shape;697;p64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698" name="Google Shape;698;p64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99" name="Google Shape;699;p64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700" name="Google Shape;700;p64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701" name="Google Shape;701;p64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it was like so embarrassing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he thought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he ate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that up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like how do you recover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no like actually for reals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he really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thought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he wasnt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gonna die doing that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like bro </a:t>
            </a: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he actually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thought I was gonna go through with it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702" name="Google Shape;702;p64"/>
          <p:cNvGraphicFramePr/>
          <p:nvPr/>
        </p:nvGraphicFramePr>
        <p:xfrm>
          <a:off x="2358800" y="155287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wasnt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actually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thought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really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ate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703" name="Google Shape;703;p64"/>
          <p:cNvGraphicFramePr/>
          <p:nvPr/>
        </p:nvGraphicFramePr>
        <p:xfrm>
          <a:off x="583925" y="24165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he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7" name="Shape 7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8" name="Google Shape;708;p6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09" name="Google Shape;709;p65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710" name="Google Shape;710;p65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11" name="Google Shape;711;p6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712" name="Google Shape;712;p65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13" name="Google Shape;713;p65"/>
          <p:cNvGrpSpPr/>
          <p:nvPr/>
        </p:nvGrpSpPr>
        <p:grpSpPr>
          <a:xfrm>
            <a:off x="719050" y="1148175"/>
            <a:ext cx="3613200" cy="3141650"/>
            <a:chOff x="2389975" y="1082950"/>
            <a:chExt cx="3613200" cy="3141650"/>
          </a:xfrm>
        </p:grpSpPr>
        <p:pic>
          <p:nvPicPr>
            <p:cNvPr id="714" name="Google Shape;714;p6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89975" y="1082950"/>
              <a:ext cx="3613200" cy="31416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15" name="Google Shape;715;p65"/>
            <p:cNvSpPr/>
            <p:nvPr/>
          </p:nvSpPr>
          <p:spPr>
            <a:xfrm>
              <a:off x="2508800" y="3000350"/>
              <a:ext cx="15402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6" name="Google Shape;716;p65"/>
            <p:cNvSpPr/>
            <p:nvPr/>
          </p:nvSpPr>
          <p:spPr>
            <a:xfrm>
              <a:off x="3344075" y="284045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7" name="Google Shape;717;p65"/>
            <p:cNvSpPr/>
            <p:nvPr/>
          </p:nvSpPr>
          <p:spPr>
            <a:xfrm>
              <a:off x="4274000" y="3000350"/>
              <a:ext cx="16566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8" name="Google Shape;718;p65"/>
            <p:cNvSpPr/>
            <p:nvPr/>
          </p:nvSpPr>
          <p:spPr>
            <a:xfrm>
              <a:off x="4702425" y="249180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19" name="Google Shape;719;p65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it was like so embarrassing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like how do you recover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no like actually for reals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really thought he wasnt gonna die doing that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like bro he actually thought I was gonna go through with it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20" name="Google Shape;720;p65"/>
          <p:cNvSpPr/>
          <p:nvPr/>
        </p:nvSpPr>
        <p:spPr>
          <a:xfrm>
            <a:off x="1223650" y="1825300"/>
            <a:ext cx="2604000" cy="14385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Let’s look at another set of bigrams. This time, with the starting word of “</a:t>
            </a:r>
            <a:r>
              <a:rPr lang="en">
                <a:solidFill>
                  <a:srgbClr val="595959"/>
                </a:solidFill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be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”.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4" name="Shape 7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5" name="Google Shape;725;p6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26" name="Google Shape;726;p66"/>
          <p:cNvSpPr txBox="1"/>
          <p:nvPr>
            <p:ph idx="1" type="body"/>
          </p:nvPr>
        </p:nvSpPr>
        <p:spPr>
          <a:xfrm>
            <a:off x="399000" y="4465225"/>
            <a:ext cx="7464000" cy="48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Let’s imagine you’ve typed the above types of messages…</a:t>
            </a:r>
            <a:endParaRPr/>
          </a:p>
        </p:txBody>
      </p:sp>
      <p:sp>
        <p:nvSpPr>
          <p:cNvPr id="727" name="Google Shape;727;p6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28" name="Google Shape;728;p6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729" name="Google Shape;729;p66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730" name="Google Shape;730;p66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it was like so embarrassing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like how do you recover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no like actually for reals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really thought he wasnt gonna die doing that like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be for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like bro he actually thought I was gonna go through with it like </a:t>
            </a:r>
            <a:r>
              <a:rPr lang="en"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be for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731" name="Google Shape;731;p66"/>
          <p:cNvGraphicFramePr/>
          <p:nvPr/>
        </p:nvGraphicFramePr>
        <p:xfrm>
          <a:off x="2297750" y="241652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732" name="Google Shape;732;p66"/>
          <p:cNvGraphicFramePr/>
          <p:nvPr/>
        </p:nvGraphicFramePr>
        <p:xfrm>
          <a:off x="579475" y="24165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6" name="Shape 7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37" name="Google Shape;737;p67"/>
          <p:cNvGraphicFramePr/>
          <p:nvPr/>
        </p:nvGraphicFramePr>
        <p:xfrm>
          <a:off x="7043950" y="271512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wasnt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actually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thought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really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ate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738" name="Google Shape;738;p67"/>
          <p:cNvSpPr txBox="1"/>
          <p:nvPr>
            <p:ph type="title"/>
          </p:nvPr>
        </p:nvSpPr>
        <p:spPr>
          <a:xfrm>
            <a:off x="314475" y="209750"/>
            <a:ext cx="52944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Summarising the Bigrams…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39" name="Google Shape;739;p6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graphicFrame>
        <p:nvGraphicFramePr>
          <p:cNvPr id="740" name="Google Shape;740;p67"/>
          <p:cNvGraphicFramePr/>
          <p:nvPr/>
        </p:nvGraphicFramePr>
        <p:xfrm>
          <a:off x="2243325" y="105573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reals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741" name="Google Shape;741;p67"/>
          <p:cNvGraphicFramePr/>
          <p:nvPr/>
        </p:nvGraphicFramePr>
        <p:xfrm>
          <a:off x="440150" y="13251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742" name="Google Shape;742;p67"/>
          <p:cNvGraphicFramePr/>
          <p:nvPr/>
        </p:nvGraphicFramePr>
        <p:xfrm>
          <a:off x="7043950" y="154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how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actually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743" name="Google Shape;743;p67"/>
          <p:cNvGraphicFramePr/>
          <p:nvPr/>
        </p:nvGraphicFramePr>
        <p:xfrm>
          <a:off x="5298875" y="10333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744" name="Google Shape;744;p67"/>
          <p:cNvGraphicFramePr/>
          <p:nvPr/>
        </p:nvGraphicFramePr>
        <p:xfrm>
          <a:off x="2243325" y="246829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it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he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745" name="Google Shape;745;p67"/>
          <p:cNvGraphicFramePr/>
          <p:nvPr/>
        </p:nvGraphicFramePr>
        <p:xfrm>
          <a:off x="440150" y="27376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746" name="Google Shape;746;p67"/>
          <p:cNvGraphicFramePr/>
          <p:nvPr/>
        </p:nvGraphicFramePr>
        <p:xfrm>
          <a:off x="5269075" y="35788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he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747" name="Google Shape;747;p67"/>
          <p:cNvGraphicFramePr/>
          <p:nvPr/>
        </p:nvGraphicFramePr>
        <p:xfrm>
          <a:off x="2243325" y="4277047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748" name="Google Shape;748;p67"/>
          <p:cNvGraphicFramePr/>
          <p:nvPr/>
        </p:nvGraphicFramePr>
        <p:xfrm>
          <a:off x="440150" y="42770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2" name="Shape 7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3" name="Google Shape;753;p6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54" name="Google Shape;754;p6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55" name="Google Shape;755;p6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756" name="Google Shape;756;p6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757" name="Google Shape;757;p68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We’re now going to use our bigram counts to generate a brand new sentence in technique similar to ‘text-prediction’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To start off, we’re going to select a word to start the sentence with.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In this case we’re going to use ‘bro’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1" name="Shape 7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2" name="Google Shape;762;p6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63" name="Google Shape;763;p6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64" name="Google Shape;764;p6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765" name="Google Shape;765;p6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766" name="Google Shape;766;p69"/>
          <p:cNvGraphicFramePr/>
          <p:nvPr/>
        </p:nvGraphicFramePr>
        <p:xfrm>
          <a:off x="84625" y="17793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0" name="Shape 7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Google Shape;771;p7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72" name="Google Shape;772;p7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73" name="Google Shape;773;p7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774" name="Google Shape;774;p7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775" name="Google Shape;775;p70"/>
          <p:cNvGraphicFramePr/>
          <p:nvPr/>
        </p:nvGraphicFramePr>
        <p:xfrm>
          <a:off x="84625" y="17793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776" name="Google Shape;776;p70"/>
          <p:cNvSpPr/>
          <p:nvPr/>
        </p:nvSpPr>
        <p:spPr>
          <a:xfrm>
            <a:off x="1832925" y="1779325"/>
            <a:ext cx="2604000" cy="12309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Let’s now inspect the table of words with follow ‘bro’ in our bigrams tables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0" name="Shape 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7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82" name="Google Shape;782;p7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83" name="Google Shape;783;p7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784" name="Google Shape;784;p7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785" name="Google Shape;785;p71"/>
          <p:cNvGraphicFramePr/>
          <p:nvPr/>
        </p:nvGraphicFramePr>
        <p:xfrm>
          <a:off x="1859500" y="177933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it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he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786" name="Google Shape;786;p71"/>
          <p:cNvGraphicFramePr/>
          <p:nvPr/>
        </p:nvGraphicFramePr>
        <p:xfrm>
          <a:off x="84625" y="17793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0" name="Shape 7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1" name="Google Shape;791;p7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92" name="Google Shape;792;p7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93" name="Google Shape;793;p7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794" name="Google Shape;794;p7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795" name="Google Shape;795;p72"/>
          <p:cNvGraphicFramePr/>
          <p:nvPr/>
        </p:nvGraphicFramePr>
        <p:xfrm>
          <a:off x="1859500" y="177933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it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he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796" name="Google Shape;796;p72"/>
          <p:cNvGraphicFramePr/>
          <p:nvPr/>
        </p:nvGraphicFramePr>
        <p:xfrm>
          <a:off x="84625" y="17793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797" name="Google Shape;797;p72"/>
          <p:cNvSpPr/>
          <p:nvPr/>
        </p:nvSpPr>
        <p:spPr>
          <a:xfrm>
            <a:off x="4074625" y="1956300"/>
            <a:ext cx="2604000" cy="12309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 idea is to pick the next word with the highest count.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However…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1" name="Shape 8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2" name="Google Shape;802;p7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03" name="Google Shape;803;p7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04" name="Google Shape;804;p7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805" name="Google Shape;805;p73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06" name="Google Shape;806;p73"/>
          <p:cNvGraphicFramePr/>
          <p:nvPr/>
        </p:nvGraphicFramePr>
        <p:xfrm>
          <a:off x="1859500" y="177933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it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he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807" name="Google Shape;807;p73"/>
          <p:cNvGraphicFramePr/>
          <p:nvPr/>
        </p:nvGraphicFramePr>
        <p:xfrm>
          <a:off x="84625" y="17793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808" name="Google Shape;808;p73"/>
          <p:cNvSpPr/>
          <p:nvPr/>
        </p:nvSpPr>
        <p:spPr>
          <a:xfrm>
            <a:off x="4074625" y="1956300"/>
            <a:ext cx="2604000" cy="12309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When counts are equal, randomly pick a candidate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2" name="Shape 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" name="Google Shape;813;p7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14" name="Google Shape;814;p74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15" name="Google Shape;815;p74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816" name="Google Shape;816;p74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17" name="Google Shape;817;p74"/>
          <p:cNvGraphicFramePr/>
          <p:nvPr/>
        </p:nvGraphicFramePr>
        <p:xfrm>
          <a:off x="1859500" y="177933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it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F00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he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818" name="Google Shape;818;p74"/>
          <p:cNvGraphicFramePr/>
          <p:nvPr/>
        </p:nvGraphicFramePr>
        <p:xfrm>
          <a:off x="84625" y="17793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819" name="Google Shape;819;p74"/>
          <p:cNvSpPr/>
          <p:nvPr/>
        </p:nvSpPr>
        <p:spPr>
          <a:xfrm>
            <a:off x="4074625" y="1956300"/>
            <a:ext cx="2604000" cy="12309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When counts are equal, randomly pick a candidate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3" name="Shape 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4" name="Google Shape;824;p7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25" name="Google Shape;825;p75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26" name="Google Shape;826;p7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827" name="Google Shape;827;p75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28" name="Google Shape;828;p75"/>
          <p:cNvGraphicFramePr/>
          <p:nvPr/>
        </p:nvGraphicFramePr>
        <p:xfrm>
          <a:off x="1871588" y="17828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</a:t>
                      </a:r>
                      <a:r>
                        <a:rPr lang="en">
                          <a:solidFill>
                            <a:schemeClr val="lt1"/>
                          </a:solidFill>
                        </a:rPr>
                        <a:t>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829" name="Google Shape;829;p75"/>
          <p:cNvGraphicFramePr/>
          <p:nvPr/>
        </p:nvGraphicFramePr>
        <p:xfrm>
          <a:off x="84625" y="17793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3" name="Shape 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4" name="Google Shape;834;p7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35" name="Google Shape;835;p7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36" name="Google Shape;836;p7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837" name="Google Shape;837;p76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38" name="Google Shape;838;p76"/>
          <p:cNvGraphicFramePr/>
          <p:nvPr/>
        </p:nvGraphicFramePr>
        <p:xfrm>
          <a:off x="1871588" y="17828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839" name="Google Shape;839;p76"/>
          <p:cNvGraphicFramePr/>
          <p:nvPr/>
        </p:nvGraphicFramePr>
        <p:xfrm>
          <a:off x="84625" y="17793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840" name="Google Shape;840;p76"/>
          <p:cNvSpPr/>
          <p:nvPr/>
        </p:nvSpPr>
        <p:spPr>
          <a:xfrm>
            <a:off x="3658575" y="1779325"/>
            <a:ext cx="2604000" cy="12309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Let’s now lock in the first word.</a:t>
            </a:r>
            <a:endParaRPr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And use the ‘next word’ as our current word.</a:t>
            </a:r>
            <a:endParaRPr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4" name="Shape 8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5" name="Google Shape;845;p77"/>
          <p:cNvSpPr/>
          <p:nvPr/>
        </p:nvSpPr>
        <p:spPr>
          <a:xfrm>
            <a:off x="28300" y="1698000"/>
            <a:ext cx="17406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6" name="Google Shape;846;p7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47" name="Google Shape;847;p7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48" name="Google Shape;848;p7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849" name="Google Shape;849;p7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50" name="Google Shape;850;p77"/>
          <p:cNvGraphicFramePr/>
          <p:nvPr/>
        </p:nvGraphicFramePr>
        <p:xfrm>
          <a:off x="91700" y="17828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851" name="Google Shape;851;p77"/>
          <p:cNvGraphicFramePr/>
          <p:nvPr/>
        </p:nvGraphicFramePr>
        <p:xfrm>
          <a:off x="1871588" y="17828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852" name="Google Shape;852;p77"/>
          <p:cNvSpPr/>
          <p:nvPr/>
        </p:nvSpPr>
        <p:spPr>
          <a:xfrm>
            <a:off x="3658575" y="1779325"/>
            <a:ext cx="2604000" cy="12309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Let’s now lock in the first word.</a:t>
            </a:r>
            <a:endParaRPr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And use the ‘next word’ as our current word.</a:t>
            </a:r>
            <a:endParaRPr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6" name="Shape 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" name="Google Shape;857;p78"/>
          <p:cNvSpPr/>
          <p:nvPr/>
        </p:nvSpPr>
        <p:spPr>
          <a:xfrm>
            <a:off x="28300" y="1698000"/>
            <a:ext cx="17406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8" name="Google Shape;858;p7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59" name="Google Shape;859;p7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60" name="Google Shape;860;p7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861" name="Google Shape;861;p7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62" name="Google Shape;862;p78"/>
          <p:cNvGraphicFramePr/>
          <p:nvPr/>
        </p:nvGraphicFramePr>
        <p:xfrm>
          <a:off x="91700" y="17828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863" name="Google Shape;863;p78"/>
          <p:cNvGraphicFramePr/>
          <p:nvPr/>
        </p:nvGraphicFramePr>
        <p:xfrm>
          <a:off x="1871588" y="17828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864" name="Google Shape;864;p78"/>
          <p:cNvSpPr/>
          <p:nvPr/>
        </p:nvSpPr>
        <p:spPr>
          <a:xfrm>
            <a:off x="3651500" y="1782850"/>
            <a:ext cx="2604000" cy="12309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Let’s now inspect the table of words with follow ‘like’ in our bigrams tables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8" name="Shape 8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9" name="Google Shape;869;p79"/>
          <p:cNvSpPr/>
          <p:nvPr/>
        </p:nvSpPr>
        <p:spPr>
          <a:xfrm>
            <a:off x="28300" y="1698000"/>
            <a:ext cx="17406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0" name="Google Shape;870;p7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71" name="Google Shape;871;p7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72" name="Google Shape;872;p7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873" name="Google Shape;873;p7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74" name="Google Shape;874;p79"/>
          <p:cNvGraphicFramePr/>
          <p:nvPr/>
        </p:nvGraphicFramePr>
        <p:xfrm>
          <a:off x="91700" y="17828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875" name="Google Shape;875;p79"/>
          <p:cNvGraphicFramePr/>
          <p:nvPr/>
        </p:nvGraphicFramePr>
        <p:xfrm>
          <a:off x="1871588" y="17828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876" name="Google Shape;876;p79"/>
          <p:cNvGraphicFramePr/>
          <p:nvPr/>
        </p:nvGraphicFramePr>
        <p:xfrm>
          <a:off x="3651475" y="17828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how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actually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0" name="Shape 8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1" name="Google Shape;881;p80"/>
          <p:cNvSpPr/>
          <p:nvPr/>
        </p:nvSpPr>
        <p:spPr>
          <a:xfrm>
            <a:off x="28300" y="1698000"/>
            <a:ext cx="17406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2" name="Google Shape;882;p8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83" name="Google Shape;883;p8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84" name="Google Shape;884;p8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885" name="Google Shape;885;p8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86" name="Google Shape;886;p80"/>
          <p:cNvGraphicFramePr/>
          <p:nvPr/>
        </p:nvGraphicFramePr>
        <p:xfrm>
          <a:off x="91700" y="17828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887" name="Google Shape;887;p80"/>
          <p:cNvGraphicFramePr/>
          <p:nvPr/>
        </p:nvGraphicFramePr>
        <p:xfrm>
          <a:off x="1871588" y="17828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888" name="Google Shape;888;p80"/>
          <p:cNvGraphicFramePr/>
          <p:nvPr/>
        </p:nvGraphicFramePr>
        <p:xfrm>
          <a:off x="3651475" y="17828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F00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how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actually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889" name="Google Shape;889;p80"/>
          <p:cNvSpPr/>
          <p:nvPr/>
        </p:nvSpPr>
        <p:spPr>
          <a:xfrm>
            <a:off x="5878450" y="1782850"/>
            <a:ext cx="2604000" cy="12309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P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ick the next word with the highest count.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3" name="Shape 8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4" name="Google Shape;894;p8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95" name="Google Shape;895;p8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96" name="Google Shape;896;p8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897" name="Google Shape;897;p8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98" name="Google Shape;898;p81"/>
          <p:cNvGraphicFramePr/>
          <p:nvPr/>
        </p:nvGraphicFramePr>
        <p:xfrm>
          <a:off x="36373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</a:t>
                      </a:r>
                      <a:r>
                        <a:rPr lang="en">
                          <a:solidFill>
                            <a:schemeClr val="lt1"/>
                          </a:solidFill>
                        </a:rPr>
                        <a:t>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899" name="Google Shape;899;p81"/>
          <p:cNvSpPr/>
          <p:nvPr/>
        </p:nvSpPr>
        <p:spPr>
          <a:xfrm>
            <a:off x="28300" y="1698000"/>
            <a:ext cx="17406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aphicFrame>
        <p:nvGraphicFramePr>
          <p:cNvPr id="900" name="Google Shape;900;p81"/>
          <p:cNvGraphicFramePr/>
          <p:nvPr/>
        </p:nvGraphicFramePr>
        <p:xfrm>
          <a:off x="91700" y="17828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901" name="Google Shape;901;p81"/>
          <p:cNvGraphicFramePr/>
          <p:nvPr/>
        </p:nvGraphicFramePr>
        <p:xfrm>
          <a:off x="1871588" y="17828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5" name="Shape 9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6" name="Google Shape;906;p82"/>
          <p:cNvSpPr/>
          <p:nvPr/>
        </p:nvSpPr>
        <p:spPr>
          <a:xfrm>
            <a:off x="28300" y="1698000"/>
            <a:ext cx="34950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7" name="Google Shape;907;p8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908" name="Google Shape;908;p8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909" name="Google Shape;909;p8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910" name="Google Shape;910;p8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11" name="Google Shape;911;p82"/>
          <p:cNvGraphicFramePr/>
          <p:nvPr/>
        </p:nvGraphicFramePr>
        <p:xfrm>
          <a:off x="77550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912" name="Google Shape;912;p82"/>
          <p:cNvGraphicFramePr/>
          <p:nvPr/>
        </p:nvGraphicFramePr>
        <p:xfrm>
          <a:off x="18574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913" name="Google Shape;913;p82"/>
          <p:cNvGraphicFramePr/>
          <p:nvPr/>
        </p:nvGraphicFramePr>
        <p:xfrm>
          <a:off x="36373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7" name="Shape 9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8" name="Google Shape;918;p83"/>
          <p:cNvSpPr/>
          <p:nvPr/>
        </p:nvSpPr>
        <p:spPr>
          <a:xfrm>
            <a:off x="28300" y="1698000"/>
            <a:ext cx="34950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9" name="Google Shape;919;p8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920" name="Google Shape;920;p8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921" name="Google Shape;921;p8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922" name="Google Shape;922;p83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23" name="Google Shape;923;p83"/>
          <p:cNvGraphicFramePr/>
          <p:nvPr/>
        </p:nvGraphicFramePr>
        <p:xfrm>
          <a:off x="77550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924" name="Google Shape;924;p83"/>
          <p:cNvGraphicFramePr/>
          <p:nvPr/>
        </p:nvGraphicFramePr>
        <p:xfrm>
          <a:off x="18574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925" name="Google Shape;925;p83"/>
          <p:cNvGraphicFramePr/>
          <p:nvPr/>
        </p:nvGraphicFramePr>
        <p:xfrm>
          <a:off x="36373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926" name="Google Shape;926;p83"/>
          <p:cNvGraphicFramePr/>
          <p:nvPr/>
        </p:nvGraphicFramePr>
        <p:xfrm>
          <a:off x="5417250" y="177977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0" name="Shape 9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" name="Google Shape;931;p84"/>
          <p:cNvSpPr/>
          <p:nvPr/>
        </p:nvSpPr>
        <p:spPr>
          <a:xfrm>
            <a:off x="28300" y="1698000"/>
            <a:ext cx="34950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2" name="Google Shape;932;p8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933" name="Google Shape;933;p84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934" name="Google Shape;934;p84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935" name="Google Shape;935;p84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36" name="Google Shape;936;p84"/>
          <p:cNvGraphicFramePr/>
          <p:nvPr/>
        </p:nvGraphicFramePr>
        <p:xfrm>
          <a:off x="77550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937" name="Google Shape;937;p84"/>
          <p:cNvGraphicFramePr/>
          <p:nvPr/>
        </p:nvGraphicFramePr>
        <p:xfrm>
          <a:off x="18574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938" name="Google Shape;938;p84"/>
          <p:cNvGraphicFramePr/>
          <p:nvPr/>
        </p:nvGraphicFramePr>
        <p:xfrm>
          <a:off x="36373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939" name="Google Shape;939;p84"/>
          <p:cNvGraphicFramePr/>
          <p:nvPr/>
        </p:nvGraphicFramePr>
        <p:xfrm>
          <a:off x="5417250" y="177977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3" name="Shape 9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4" name="Google Shape;944;p8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945" name="Google Shape;945;p85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946" name="Google Shape;946;p8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947" name="Google Shape;947;p85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48" name="Google Shape;948;p85"/>
          <p:cNvGraphicFramePr/>
          <p:nvPr/>
        </p:nvGraphicFramePr>
        <p:xfrm>
          <a:off x="5424313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</a:t>
                      </a:r>
                      <a:r>
                        <a:rPr lang="en">
                          <a:solidFill>
                            <a:schemeClr val="lt1"/>
                          </a:solidFill>
                        </a:rPr>
                        <a:t>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949" name="Google Shape;949;p85"/>
          <p:cNvSpPr/>
          <p:nvPr/>
        </p:nvSpPr>
        <p:spPr>
          <a:xfrm>
            <a:off x="28300" y="1698000"/>
            <a:ext cx="34950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aphicFrame>
        <p:nvGraphicFramePr>
          <p:cNvPr id="950" name="Google Shape;950;p85"/>
          <p:cNvGraphicFramePr/>
          <p:nvPr/>
        </p:nvGraphicFramePr>
        <p:xfrm>
          <a:off x="77550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951" name="Google Shape;951;p85"/>
          <p:cNvGraphicFramePr/>
          <p:nvPr/>
        </p:nvGraphicFramePr>
        <p:xfrm>
          <a:off x="18574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952" name="Google Shape;952;p85"/>
          <p:cNvGraphicFramePr/>
          <p:nvPr/>
        </p:nvGraphicFramePr>
        <p:xfrm>
          <a:off x="36373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6" name="Shape 9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7" name="Google Shape;957;p86"/>
          <p:cNvSpPr/>
          <p:nvPr/>
        </p:nvSpPr>
        <p:spPr>
          <a:xfrm>
            <a:off x="28300" y="1698000"/>
            <a:ext cx="52992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8" name="Google Shape;958;p8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959" name="Google Shape;959;p8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960" name="Google Shape;960;p8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961" name="Google Shape;961;p86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62" name="Google Shape;962;p86"/>
          <p:cNvGraphicFramePr/>
          <p:nvPr/>
        </p:nvGraphicFramePr>
        <p:xfrm>
          <a:off x="84625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963" name="Google Shape;963;p86"/>
          <p:cNvGraphicFramePr/>
          <p:nvPr/>
        </p:nvGraphicFramePr>
        <p:xfrm>
          <a:off x="1864513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964" name="Google Shape;964;p86"/>
          <p:cNvGraphicFramePr/>
          <p:nvPr/>
        </p:nvGraphicFramePr>
        <p:xfrm>
          <a:off x="3644413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965" name="Google Shape;965;p86"/>
          <p:cNvGraphicFramePr/>
          <p:nvPr/>
        </p:nvGraphicFramePr>
        <p:xfrm>
          <a:off x="5424313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9" name="Shape 9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0" name="Google Shape;970;p87"/>
          <p:cNvSpPr/>
          <p:nvPr/>
        </p:nvSpPr>
        <p:spPr>
          <a:xfrm>
            <a:off x="28300" y="1698000"/>
            <a:ext cx="52992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1" name="Google Shape;971;p8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972" name="Google Shape;972;p8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973" name="Google Shape;973;p8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974" name="Google Shape;974;p8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75" name="Google Shape;975;p87"/>
          <p:cNvGraphicFramePr/>
          <p:nvPr/>
        </p:nvGraphicFramePr>
        <p:xfrm>
          <a:off x="84625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976" name="Google Shape;976;p87"/>
          <p:cNvGraphicFramePr/>
          <p:nvPr/>
        </p:nvGraphicFramePr>
        <p:xfrm>
          <a:off x="1864513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977" name="Google Shape;977;p87"/>
          <p:cNvGraphicFramePr/>
          <p:nvPr/>
        </p:nvGraphicFramePr>
        <p:xfrm>
          <a:off x="3644413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978" name="Google Shape;978;p87"/>
          <p:cNvGraphicFramePr/>
          <p:nvPr/>
        </p:nvGraphicFramePr>
        <p:xfrm>
          <a:off x="5424313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979" name="Google Shape;979;p87"/>
          <p:cNvGraphicFramePr/>
          <p:nvPr/>
        </p:nvGraphicFramePr>
        <p:xfrm>
          <a:off x="7170800" y="1774497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reals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3" name="Shape 9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4" name="Google Shape;984;p88"/>
          <p:cNvSpPr/>
          <p:nvPr/>
        </p:nvSpPr>
        <p:spPr>
          <a:xfrm>
            <a:off x="28300" y="1698000"/>
            <a:ext cx="52992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5" name="Google Shape;985;p8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986" name="Google Shape;986;p8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987" name="Google Shape;987;p8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988" name="Google Shape;988;p8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89" name="Google Shape;989;p88"/>
          <p:cNvGraphicFramePr/>
          <p:nvPr/>
        </p:nvGraphicFramePr>
        <p:xfrm>
          <a:off x="84625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990" name="Google Shape;990;p88"/>
          <p:cNvGraphicFramePr/>
          <p:nvPr/>
        </p:nvGraphicFramePr>
        <p:xfrm>
          <a:off x="1864513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991" name="Google Shape;991;p88"/>
          <p:cNvGraphicFramePr/>
          <p:nvPr/>
        </p:nvGraphicFramePr>
        <p:xfrm>
          <a:off x="3644413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992" name="Google Shape;992;p88"/>
          <p:cNvGraphicFramePr/>
          <p:nvPr/>
        </p:nvGraphicFramePr>
        <p:xfrm>
          <a:off x="5424313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993" name="Google Shape;993;p88"/>
          <p:cNvGraphicFramePr/>
          <p:nvPr/>
        </p:nvGraphicFramePr>
        <p:xfrm>
          <a:off x="7170800" y="1774497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reals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994" name="Google Shape;994;p88"/>
          <p:cNvSpPr/>
          <p:nvPr/>
        </p:nvSpPr>
        <p:spPr>
          <a:xfrm>
            <a:off x="4513400" y="3180350"/>
            <a:ext cx="2604000" cy="12309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For variation in responses, don’t always pick the top counted word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8" name="Shape 9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9" name="Google Shape;999;p89"/>
          <p:cNvSpPr/>
          <p:nvPr/>
        </p:nvSpPr>
        <p:spPr>
          <a:xfrm>
            <a:off x="28300" y="1698000"/>
            <a:ext cx="70608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0" name="Google Shape;1000;p8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01" name="Google Shape;1001;p8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02" name="Google Shape;1002;p8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003" name="Google Shape;1003;p8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004" name="Google Shape;1004;p89"/>
          <p:cNvGraphicFramePr/>
          <p:nvPr/>
        </p:nvGraphicFramePr>
        <p:xfrm>
          <a:off x="84625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005" name="Google Shape;1005;p89"/>
          <p:cNvGraphicFramePr/>
          <p:nvPr/>
        </p:nvGraphicFramePr>
        <p:xfrm>
          <a:off x="1864513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006" name="Google Shape;1006;p89"/>
          <p:cNvGraphicFramePr/>
          <p:nvPr/>
        </p:nvGraphicFramePr>
        <p:xfrm>
          <a:off x="3644413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007" name="Google Shape;1007;p89"/>
          <p:cNvGraphicFramePr/>
          <p:nvPr/>
        </p:nvGraphicFramePr>
        <p:xfrm>
          <a:off x="5424313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008" name="Google Shape;1008;p89"/>
          <p:cNvGraphicFramePr/>
          <p:nvPr/>
        </p:nvGraphicFramePr>
        <p:xfrm>
          <a:off x="7170788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</a:t>
                      </a:r>
                      <a:r>
                        <a:rPr lang="en">
                          <a:solidFill>
                            <a:schemeClr val="lt1"/>
                          </a:solidFill>
                        </a:rPr>
                        <a:t>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reals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2" name="Shape 10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" name="Google Shape;1013;p90"/>
          <p:cNvSpPr/>
          <p:nvPr/>
        </p:nvSpPr>
        <p:spPr>
          <a:xfrm>
            <a:off x="28300" y="1698000"/>
            <a:ext cx="88041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4" name="Google Shape;1014;p9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15" name="Google Shape;1015;p9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16" name="Google Shape;1016;p9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017" name="Google Shape;1017;p9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018" name="Google Shape;1018;p90"/>
          <p:cNvGraphicFramePr/>
          <p:nvPr/>
        </p:nvGraphicFramePr>
        <p:xfrm>
          <a:off x="84625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019" name="Google Shape;1019;p90"/>
          <p:cNvGraphicFramePr/>
          <p:nvPr/>
        </p:nvGraphicFramePr>
        <p:xfrm>
          <a:off x="1864513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020" name="Google Shape;1020;p90"/>
          <p:cNvGraphicFramePr/>
          <p:nvPr/>
        </p:nvGraphicFramePr>
        <p:xfrm>
          <a:off x="3644413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021" name="Google Shape;1021;p90"/>
          <p:cNvGraphicFramePr/>
          <p:nvPr/>
        </p:nvGraphicFramePr>
        <p:xfrm>
          <a:off x="5424313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022" name="Google Shape;1022;p90"/>
          <p:cNvGraphicFramePr/>
          <p:nvPr/>
        </p:nvGraphicFramePr>
        <p:xfrm>
          <a:off x="7170788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reals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6" name="Shape 10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Google Shape;1027;p9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28" name="Google Shape;1028;p9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29" name="Google Shape;1029;p9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030" name="Google Shape;1030;p9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031" name="Google Shape;1031;p91"/>
          <p:cNvGraphicFramePr/>
          <p:nvPr/>
        </p:nvGraphicFramePr>
        <p:xfrm>
          <a:off x="84625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032" name="Google Shape;1032;p91"/>
          <p:cNvGraphicFramePr/>
          <p:nvPr/>
        </p:nvGraphicFramePr>
        <p:xfrm>
          <a:off x="1864513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033" name="Google Shape;1033;p91"/>
          <p:cNvGraphicFramePr/>
          <p:nvPr/>
        </p:nvGraphicFramePr>
        <p:xfrm>
          <a:off x="3644413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034" name="Google Shape;1034;p91"/>
          <p:cNvGraphicFramePr/>
          <p:nvPr/>
        </p:nvGraphicFramePr>
        <p:xfrm>
          <a:off x="5424313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035" name="Google Shape;1035;p91"/>
          <p:cNvGraphicFramePr/>
          <p:nvPr/>
        </p:nvGraphicFramePr>
        <p:xfrm>
          <a:off x="7170788" y="177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reals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1036" name="Google Shape;1036;p91"/>
          <p:cNvSpPr txBox="1"/>
          <p:nvPr/>
        </p:nvSpPr>
        <p:spPr>
          <a:xfrm>
            <a:off x="1695200" y="2738000"/>
            <a:ext cx="2688600" cy="615600"/>
          </a:xfrm>
          <a:prstGeom prst="rect">
            <a:avLst/>
          </a:prstGeom>
          <a:solidFill>
            <a:srgbClr val="FFD966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Final sentence fragment: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“bro like be for reals”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0" name="Shape 10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1" name="Google Shape;1041;p9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42" name="Google Shape;1042;p92"/>
          <p:cNvSpPr txBox="1"/>
          <p:nvPr>
            <p:ph idx="1" type="body"/>
          </p:nvPr>
        </p:nvSpPr>
        <p:spPr>
          <a:xfrm>
            <a:off x="399000" y="4387400"/>
            <a:ext cx="7464000" cy="70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Notice how this sentence fragment is not anywhere to be found in the training data…</a:t>
            </a:r>
            <a:endParaRPr/>
          </a:p>
        </p:txBody>
      </p:sp>
      <p:sp>
        <p:nvSpPr>
          <p:cNvPr id="1043" name="Google Shape;1043;p9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44" name="Google Shape;1044;p9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045" name="Google Shape;1045;p9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46" name="Google Shape;1046;p92"/>
          <p:cNvGrpSpPr/>
          <p:nvPr/>
        </p:nvGrpSpPr>
        <p:grpSpPr>
          <a:xfrm>
            <a:off x="719050" y="1148175"/>
            <a:ext cx="3613200" cy="3141650"/>
            <a:chOff x="2389975" y="1082950"/>
            <a:chExt cx="3613200" cy="3141650"/>
          </a:xfrm>
        </p:grpSpPr>
        <p:pic>
          <p:nvPicPr>
            <p:cNvPr id="1047" name="Google Shape;1047;p9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89975" y="1082950"/>
              <a:ext cx="3613200" cy="31416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48" name="Google Shape;1048;p92"/>
            <p:cNvSpPr/>
            <p:nvPr/>
          </p:nvSpPr>
          <p:spPr>
            <a:xfrm>
              <a:off x="2508800" y="3000350"/>
              <a:ext cx="15402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9" name="Google Shape;1049;p92"/>
            <p:cNvSpPr/>
            <p:nvPr/>
          </p:nvSpPr>
          <p:spPr>
            <a:xfrm>
              <a:off x="3344075" y="284045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0" name="Google Shape;1050;p92"/>
            <p:cNvSpPr/>
            <p:nvPr/>
          </p:nvSpPr>
          <p:spPr>
            <a:xfrm>
              <a:off x="4274000" y="3000350"/>
              <a:ext cx="16566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1" name="Google Shape;1051;p92"/>
            <p:cNvSpPr/>
            <p:nvPr/>
          </p:nvSpPr>
          <p:spPr>
            <a:xfrm>
              <a:off x="4702425" y="249180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52" name="Google Shape;1052;p92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it was like so embarrassing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like how do you recover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no like actually for reals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really thought he wasnt gonna die doing that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like bro he actually thought I was gonna go through with it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53" name="Google Shape;1053;p92"/>
          <p:cNvSpPr txBox="1"/>
          <p:nvPr/>
        </p:nvSpPr>
        <p:spPr>
          <a:xfrm>
            <a:off x="1695200" y="2738000"/>
            <a:ext cx="2688600" cy="615600"/>
          </a:xfrm>
          <a:prstGeom prst="rect">
            <a:avLst/>
          </a:prstGeom>
          <a:solidFill>
            <a:srgbClr val="FFD966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Final sentence fragment: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“bro like be for reals”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7" name="Shape 10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8" name="Google Shape;1058;p9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59" name="Google Shape;1059;p93"/>
          <p:cNvSpPr txBox="1"/>
          <p:nvPr>
            <p:ph idx="1" type="body"/>
          </p:nvPr>
        </p:nvSpPr>
        <p:spPr>
          <a:xfrm>
            <a:off x="399000" y="4387400"/>
            <a:ext cx="7464000" cy="70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Notice how this sentence fragment is </a:t>
            </a:r>
            <a:r>
              <a:rPr lang="en">
                <a:highlight>
                  <a:srgbClr val="00FF00"/>
                </a:highlight>
              </a:rPr>
              <a:t>not anywhere to be found</a:t>
            </a:r>
            <a:r>
              <a:rPr lang="en"/>
              <a:t> in the training data…</a:t>
            </a:r>
            <a:endParaRPr/>
          </a:p>
        </p:txBody>
      </p:sp>
      <p:sp>
        <p:nvSpPr>
          <p:cNvPr id="1060" name="Google Shape;1060;p9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61" name="Google Shape;1061;p9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062" name="Google Shape;1062;p93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63" name="Google Shape;1063;p93"/>
          <p:cNvGrpSpPr/>
          <p:nvPr/>
        </p:nvGrpSpPr>
        <p:grpSpPr>
          <a:xfrm>
            <a:off x="719050" y="1148175"/>
            <a:ext cx="3613200" cy="3141650"/>
            <a:chOff x="2389975" y="1082950"/>
            <a:chExt cx="3613200" cy="3141650"/>
          </a:xfrm>
        </p:grpSpPr>
        <p:pic>
          <p:nvPicPr>
            <p:cNvPr id="1064" name="Google Shape;1064;p9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89975" y="1082950"/>
              <a:ext cx="3613200" cy="31416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65" name="Google Shape;1065;p93"/>
            <p:cNvSpPr/>
            <p:nvPr/>
          </p:nvSpPr>
          <p:spPr>
            <a:xfrm>
              <a:off x="2508800" y="3000350"/>
              <a:ext cx="15402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6" name="Google Shape;1066;p93"/>
            <p:cNvSpPr/>
            <p:nvPr/>
          </p:nvSpPr>
          <p:spPr>
            <a:xfrm>
              <a:off x="3344075" y="284045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7" name="Google Shape;1067;p93"/>
            <p:cNvSpPr/>
            <p:nvPr/>
          </p:nvSpPr>
          <p:spPr>
            <a:xfrm>
              <a:off x="4274000" y="3000350"/>
              <a:ext cx="16566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8" name="Google Shape;1068;p93"/>
            <p:cNvSpPr/>
            <p:nvPr/>
          </p:nvSpPr>
          <p:spPr>
            <a:xfrm>
              <a:off x="4702425" y="249180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69" name="Google Shape;1069;p93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it was like so embarrassing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like how do you recover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no like actually for reals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really thought he wasnt gonna die doing that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like bro he actually thought I was gonna go through with it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70" name="Google Shape;1070;p93"/>
          <p:cNvSpPr txBox="1"/>
          <p:nvPr/>
        </p:nvSpPr>
        <p:spPr>
          <a:xfrm>
            <a:off x="1695200" y="2738000"/>
            <a:ext cx="2688600" cy="615600"/>
          </a:xfrm>
          <a:prstGeom prst="rect">
            <a:avLst/>
          </a:prstGeom>
          <a:solidFill>
            <a:srgbClr val="FFD966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Final sentence fragment: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“bro like be for reals”</a:t>
            </a:r>
            <a:endParaRPr>
              <a:highlight>
                <a:srgbClr val="00FF00"/>
              </a:highlight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4" name="Shape 10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" name="Google Shape;1075;p9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76" name="Google Shape;1076;p94"/>
          <p:cNvSpPr txBox="1"/>
          <p:nvPr>
            <p:ph idx="1" type="body"/>
          </p:nvPr>
        </p:nvSpPr>
        <p:spPr>
          <a:xfrm>
            <a:off x="399000" y="4387400"/>
            <a:ext cx="7464000" cy="70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Notice how this sentence fragment is </a:t>
            </a:r>
            <a:r>
              <a:rPr lang="en">
                <a:highlight>
                  <a:srgbClr val="00FF00"/>
                </a:highlight>
              </a:rPr>
              <a:t>not anywhere to be found</a:t>
            </a:r>
            <a:r>
              <a:rPr lang="en"/>
              <a:t> in the </a:t>
            </a:r>
            <a:r>
              <a:rPr lang="en">
                <a:solidFill>
                  <a:schemeClr val="lt1"/>
                </a:solidFill>
                <a:highlight>
                  <a:srgbClr val="FF0000"/>
                </a:highlight>
              </a:rPr>
              <a:t>training data</a:t>
            </a:r>
            <a:r>
              <a:rPr lang="en"/>
              <a:t>…</a:t>
            </a:r>
            <a:endParaRPr/>
          </a:p>
        </p:txBody>
      </p:sp>
      <p:sp>
        <p:nvSpPr>
          <p:cNvPr id="1077" name="Google Shape;1077;p94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78" name="Google Shape;1078;p94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079" name="Google Shape;1079;p94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80" name="Google Shape;1080;p94"/>
          <p:cNvGrpSpPr/>
          <p:nvPr/>
        </p:nvGrpSpPr>
        <p:grpSpPr>
          <a:xfrm>
            <a:off x="719050" y="1148175"/>
            <a:ext cx="3613200" cy="3141650"/>
            <a:chOff x="2389975" y="1082950"/>
            <a:chExt cx="3613200" cy="3141650"/>
          </a:xfrm>
        </p:grpSpPr>
        <p:pic>
          <p:nvPicPr>
            <p:cNvPr id="1081" name="Google Shape;1081;p9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89975" y="1082950"/>
              <a:ext cx="3613200" cy="31416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82" name="Google Shape;1082;p94"/>
            <p:cNvSpPr/>
            <p:nvPr/>
          </p:nvSpPr>
          <p:spPr>
            <a:xfrm>
              <a:off x="2508800" y="3000350"/>
              <a:ext cx="15402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3" name="Google Shape;1083;p94"/>
            <p:cNvSpPr/>
            <p:nvPr/>
          </p:nvSpPr>
          <p:spPr>
            <a:xfrm>
              <a:off x="3344075" y="284045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4" name="Google Shape;1084;p94"/>
            <p:cNvSpPr/>
            <p:nvPr/>
          </p:nvSpPr>
          <p:spPr>
            <a:xfrm>
              <a:off x="4274000" y="3000350"/>
              <a:ext cx="16566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5" name="Google Shape;1085;p94"/>
            <p:cNvSpPr/>
            <p:nvPr/>
          </p:nvSpPr>
          <p:spPr>
            <a:xfrm>
              <a:off x="4702425" y="249180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86" name="Google Shape;1086;p94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it was like so embarrassing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like how do you recover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no like actually for reals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really thought he wasnt gonna die doing that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like bro he actually thought I was gonna go through with it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87" name="Google Shape;1087;p94"/>
          <p:cNvSpPr txBox="1"/>
          <p:nvPr/>
        </p:nvSpPr>
        <p:spPr>
          <a:xfrm>
            <a:off x="1695200" y="2738000"/>
            <a:ext cx="2688600" cy="615600"/>
          </a:xfrm>
          <a:prstGeom prst="rect">
            <a:avLst/>
          </a:prstGeom>
          <a:solidFill>
            <a:srgbClr val="FFD966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Final sentence fragment: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00FF00"/>
                </a:highlight>
                <a:latin typeface="Roboto"/>
                <a:ea typeface="Roboto"/>
                <a:cs typeface="Roboto"/>
                <a:sym typeface="Roboto"/>
              </a:rPr>
              <a:t>“bro like be for reals”</a:t>
            </a:r>
            <a:endParaRPr>
              <a:highlight>
                <a:srgbClr val="00FF00"/>
              </a:highlight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88" name="Google Shape;1088;p94"/>
          <p:cNvSpPr/>
          <p:nvPr/>
        </p:nvSpPr>
        <p:spPr>
          <a:xfrm>
            <a:off x="4188375" y="884375"/>
            <a:ext cx="4775400" cy="3558600"/>
          </a:xfrm>
          <a:prstGeom prst="ellipse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089" name="Google Shape;1089;p94"/>
          <p:cNvCxnSpPr/>
          <p:nvPr/>
        </p:nvCxnSpPr>
        <p:spPr>
          <a:xfrm flipH="1" rot="10800000">
            <a:off x="1768750" y="3495125"/>
            <a:ext cx="2631900" cy="13017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3" name="Shape 10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4" name="Google Shape;1094;p9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Text Prediction on your phones!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95" name="Google Shape;1095;p95"/>
          <p:cNvSpPr txBox="1"/>
          <p:nvPr>
            <p:ph idx="1" type="body"/>
          </p:nvPr>
        </p:nvSpPr>
        <p:spPr>
          <a:xfrm>
            <a:off x="399000" y="4387400"/>
            <a:ext cx="7464000" cy="70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It’s </a:t>
            </a:r>
            <a:r>
              <a:rPr b="1" lang="en"/>
              <a:t>new</a:t>
            </a:r>
            <a:r>
              <a:rPr lang="en"/>
              <a:t>! But generated “</a:t>
            </a:r>
            <a:r>
              <a:rPr lang="en">
                <a:highlight>
                  <a:srgbClr val="00FF00"/>
                </a:highlight>
              </a:rPr>
              <a:t>in the style of</a:t>
            </a:r>
            <a:r>
              <a:rPr lang="en"/>
              <a:t>” the training data.</a:t>
            </a:r>
            <a:endParaRPr/>
          </a:p>
        </p:txBody>
      </p:sp>
      <p:sp>
        <p:nvSpPr>
          <p:cNvPr id="1096" name="Google Shape;1096;p95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97" name="Google Shape;1097;p9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098" name="Google Shape;1098;p95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99" name="Google Shape;1099;p95"/>
          <p:cNvGrpSpPr/>
          <p:nvPr/>
        </p:nvGrpSpPr>
        <p:grpSpPr>
          <a:xfrm>
            <a:off x="719050" y="1148175"/>
            <a:ext cx="3613200" cy="3141650"/>
            <a:chOff x="2389975" y="1082950"/>
            <a:chExt cx="3613200" cy="3141650"/>
          </a:xfrm>
        </p:grpSpPr>
        <p:pic>
          <p:nvPicPr>
            <p:cNvPr id="1100" name="Google Shape;1100;p9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89975" y="1082950"/>
              <a:ext cx="3613200" cy="31416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01" name="Google Shape;1101;p95"/>
            <p:cNvSpPr/>
            <p:nvPr/>
          </p:nvSpPr>
          <p:spPr>
            <a:xfrm>
              <a:off x="2508800" y="3000350"/>
              <a:ext cx="15402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2" name="Google Shape;1102;p95"/>
            <p:cNvSpPr/>
            <p:nvPr/>
          </p:nvSpPr>
          <p:spPr>
            <a:xfrm>
              <a:off x="3344075" y="284045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3" name="Google Shape;1103;p95"/>
            <p:cNvSpPr/>
            <p:nvPr/>
          </p:nvSpPr>
          <p:spPr>
            <a:xfrm>
              <a:off x="4274000" y="3000350"/>
              <a:ext cx="1656600" cy="218100"/>
            </a:xfrm>
            <a:prstGeom prst="ellipse">
              <a:avLst/>
            </a:prstGeom>
            <a:noFill/>
            <a:ln cap="flat" cmpd="sng" w="9525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4" name="Google Shape;1104;p95"/>
            <p:cNvSpPr/>
            <p:nvPr/>
          </p:nvSpPr>
          <p:spPr>
            <a:xfrm>
              <a:off x="4702425" y="2491800"/>
              <a:ext cx="378000" cy="159900"/>
            </a:xfrm>
            <a:prstGeom prst="ellipse">
              <a:avLst/>
            </a:prstGeom>
            <a:solidFill>
              <a:srgbClr val="CFE2F3"/>
            </a:solidFill>
            <a:ln cap="flat" cmpd="sng" w="9525">
              <a:solidFill>
                <a:srgbClr val="0000FF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05" name="Google Shape;1105;p95"/>
          <p:cNvSpPr txBox="1"/>
          <p:nvPr/>
        </p:nvSpPr>
        <p:spPr>
          <a:xfrm>
            <a:off x="4562850" y="1148175"/>
            <a:ext cx="4305900" cy="32016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it was like so embarrassing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thought he ate that up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for real bro like how do you recover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no like actually for reals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he really thought he wasnt gonna die doing that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like bro he actually thought I was gonna go through with it like be for real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06" name="Google Shape;1106;p95"/>
          <p:cNvSpPr txBox="1"/>
          <p:nvPr/>
        </p:nvSpPr>
        <p:spPr>
          <a:xfrm>
            <a:off x="1695200" y="2738000"/>
            <a:ext cx="2688600" cy="615600"/>
          </a:xfrm>
          <a:prstGeom prst="rect">
            <a:avLst/>
          </a:prstGeom>
          <a:solidFill>
            <a:srgbClr val="FFD966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Final sentence fragment: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“bro like be for reals”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0" name="Shape 1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1" name="Google Shape;1111;p9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sp>
        <p:nvSpPr>
          <p:cNvPr id="1112" name="Google Shape;1112;p96"/>
          <p:cNvSpPr txBox="1"/>
          <p:nvPr>
            <p:ph idx="1" type="body"/>
          </p:nvPr>
        </p:nvSpPr>
        <p:spPr>
          <a:xfrm>
            <a:off x="2556725" y="3968950"/>
            <a:ext cx="39735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 1 (Parts 1 and 2)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1113" name="Google Shape;1113;p9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7" name="Shape 1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8" name="Google Shape;1118;p97"/>
          <p:cNvSpPr txBox="1"/>
          <p:nvPr>
            <p:ph type="title"/>
          </p:nvPr>
        </p:nvSpPr>
        <p:spPr>
          <a:xfrm>
            <a:off x="311700" y="445025"/>
            <a:ext cx="6453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is GPT different from text prediction?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19" name="Google Shape;1119;p9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We’ll go through each of the words in the GPT </a:t>
            </a:r>
            <a:r>
              <a:rPr lang="en"/>
              <a:t>acronym</a:t>
            </a:r>
            <a:r>
              <a:rPr lang="en"/>
              <a:t> to understand how it relates to the type of text prediction we just explored:</a:t>
            </a:r>
            <a:endParaRPr/>
          </a:p>
          <a:p>
            <a:pPr indent="-342900" lvl="0" marL="45720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b="1" lang="en" sz="2200"/>
              <a:t>G</a:t>
            </a:r>
            <a:r>
              <a:rPr lang="en"/>
              <a:t>enerative</a:t>
            </a:r>
            <a:endParaRPr/>
          </a:p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en" sz="2200"/>
              <a:t>P</a:t>
            </a:r>
            <a:r>
              <a:rPr lang="en"/>
              <a:t>re-Trained</a:t>
            </a:r>
            <a:endParaRPr/>
          </a:p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en" sz="2200"/>
              <a:t>T</a:t>
            </a:r>
            <a:r>
              <a:rPr lang="en"/>
              <a:t>ransformer</a:t>
            </a:r>
            <a:endParaRPr/>
          </a:p>
        </p:txBody>
      </p:sp>
      <p:sp>
        <p:nvSpPr>
          <p:cNvPr id="1120" name="Google Shape;1120;p9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21" name="Google Shape;1121;p9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122" name="Google Shape;1122;p9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23" name="Google Shape;1123;p97"/>
          <p:cNvGrpSpPr/>
          <p:nvPr/>
        </p:nvGrpSpPr>
        <p:grpSpPr>
          <a:xfrm>
            <a:off x="8329325" y="0"/>
            <a:ext cx="764100" cy="1042650"/>
            <a:chOff x="7362925" y="28900"/>
            <a:chExt cx="764100" cy="1042650"/>
          </a:xfrm>
        </p:grpSpPr>
        <p:pic>
          <p:nvPicPr>
            <p:cNvPr id="1124" name="Google Shape;1124;p9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362925" y="240050"/>
              <a:ext cx="764100" cy="694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25" name="Google Shape;1125;p97"/>
            <p:cNvSpPr txBox="1"/>
            <p:nvPr/>
          </p:nvSpPr>
          <p:spPr>
            <a:xfrm>
              <a:off x="7362925" y="2890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Play Video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26" name="Google Shape;1126;p97"/>
            <p:cNvSpPr txBox="1"/>
            <p:nvPr/>
          </p:nvSpPr>
          <p:spPr>
            <a:xfrm>
              <a:off x="7362925" y="8603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Slide 73 - 94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27" name="Google Shape;1127;p97"/>
            <p:cNvSpPr txBox="1"/>
            <p:nvPr/>
          </p:nvSpPr>
          <p:spPr>
            <a:xfrm>
              <a:off x="7362925" y="5824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3</a:t>
              </a: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:48 min</a:t>
              </a:r>
              <a:endParaRPr sz="7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128" name="Google Shape;1128;p97">
            <a:hlinkClick r:id="rId5"/>
          </p:cNvPr>
          <p:cNvSpPr/>
          <p:nvPr/>
        </p:nvSpPr>
        <p:spPr>
          <a:xfrm>
            <a:off x="8289575" y="98125"/>
            <a:ext cx="843600" cy="96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1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1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2" name="Shape 1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3" name="Google Shape;1133;p9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Generative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34" name="Google Shape;1134;p9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Generative AI produces new types of data which doesn’t necessarily appear in the training data set.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As we saw, “bro like be for reals” doesn’t exist in the previous user text.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This predictive text was newly “generated”.</a:t>
            </a:r>
            <a:endParaRPr/>
          </a:p>
        </p:txBody>
      </p:sp>
      <p:sp>
        <p:nvSpPr>
          <p:cNvPr id="1135" name="Google Shape;1135;p9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36" name="Google Shape;1136;p9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137" name="Google Shape;1137;p9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8" name="Google Shape;1138;p9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63897" y="222725"/>
            <a:ext cx="929750" cy="929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2" name="Shape 1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3" name="Google Shape;1143;p9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Pre-Trained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44" name="Google Shape;1144;p99"/>
          <p:cNvSpPr txBox="1"/>
          <p:nvPr>
            <p:ph idx="1" type="body"/>
          </p:nvPr>
        </p:nvSpPr>
        <p:spPr>
          <a:xfrm>
            <a:off x="311700" y="1152475"/>
            <a:ext cx="8520600" cy="35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ChatGPT system was trained on a LOT of data, including the entire internet.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Version 3.5 cost 4.3 millions dollars to train! Later versions cost more!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But, unlike your phone </a:t>
            </a:r>
            <a:r>
              <a:rPr lang="en"/>
              <a:t>prediction</a:t>
            </a:r>
            <a:r>
              <a:rPr lang="en"/>
              <a:t>, all the training was done in advance (pre-trained).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For each version of ChatGPT, it needs to be ‘re-trained’ in a </a:t>
            </a:r>
            <a:r>
              <a:rPr lang="en"/>
              <a:t>lengthy</a:t>
            </a:r>
            <a:r>
              <a:rPr lang="en"/>
              <a:t> and costly again.</a:t>
            </a:r>
            <a:endParaRPr/>
          </a:p>
        </p:txBody>
      </p:sp>
      <p:sp>
        <p:nvSpPr>
          <p:cNvPr id="1145" name="Google Shape;1145;p9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46" name="Google Shape;1146;p9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147" name="Google Shape;1147;p9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8" name="Google Shape;1148;p9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63900" y="222725"/>
            <a:ext cx="929750" cy="929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2" name="Shape 1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3" name="Google Shape;1153;p10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Transformer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54" name="Google Shape;1154;p100"/>
          <p:cNvSpPr txBox="1"/>
          <p:nvPr>
            <p:ph idx="1" type="body"/>
          </p:nvPr>
        </p:nvSpPr>
        <p:spPr>
          <a:xfrm>
            <a:off x="311700" y="1152475"/>
            <a:ext cx="8520600" cy="35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This is a new type of AI architecture which provided the biggest improvements over previous generative AI technologies.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It was actually conceived by Google AI researchers back in 2017, in their research paper, “Attention Is All You Need”: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155" name="Google Shape;1155;p10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56" name="Google Shape;1156;p10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157" name="Google Shape;1157;p10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8" name="Google Shape;1158;p10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04663" y="2643271"/>
            <a:ext cx="3422174" cy="20199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159" name="Google Shape;1159;p10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189450" y="222725"/>
            <a:ext cx="578225" cy="980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3" name="Shape 1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4" name="Google Shape;1164;p10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Transformer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65" name="Google Shape;1165;p101"/>
          <p:cNvSpPr txBox="1"/>
          <p:nvPr>
            <p:ph idx="1" type="body"/>
          </p:nvPr>
        </p:nvSpPr>
        <p:spPr>
          <a:xfrm>
            <a:off x="311700" y="1152475"/>
            <a:ext cx="8520600" cy="35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But it was actually OpenAI (the creators of ChatGPT) who saw the potential to apply this variation of the Transformer technology to create ChatGPT.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166" name="Google Shape;1166;p10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67" name="Google Shape;1167;p10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168" name="Google Shape;1168;p10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9" name="Google Shape;1169;p10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89450" y="222725"/>
            <a:ext cx="578225" cy="980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3" name="Shape 1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4" name="Google Shape;1174;p102"/>
          <p:cNvSpPr/>
          <p:nvPr/>
        </p:nvSpPr>
        <p:spPr>
          <a:xfrm>
            <a:off x="28300" y="1698000"/>
            <a:ext cx="34950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5" name="Google Shape;1175;p10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Overview of how ChatGPT improves over your phones…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76" name="Google Shape;1176;p10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77" name="Google Shape;1177;p10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178" name="Google Shape;1178;p10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179" name="Google Shape;1179;p102"/>
          <p:cNvGraphicFramePr/>
          <p:nvPr/>
        </p:nvGraphicFramePr>
        <p:xfrm>
          <a:off x="77550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180" name="Google Shape;1180;p102"/>
          <p:cNvGraphicFramePr/>
          <p:nvPr/>
        </p:nvGraphicFramePr>
        <p:xfrm>
          <a:off x="18574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181" name="Google Shape;1181;p102"/>
          <p:cNvGraphicFramePr/>
          <p:nvPr/>
        </p:nvGraphicFramePr>
        <p:xfrm>
          <a:off x="36373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182" name="Google Shape;1182;p102"/>
          <p:cNvGraphicFramePr/>
          <p:nvPr/>
        </p:nvGraphicFramePr>
        <p:xfrm>
          <a:off x="5417250" y="177977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1183" name="Google Shape;1183;p102"/>
          <p:cNvSpPr/>
          <p:nvPr/>
        </p:nvSpPr>
        <p:spPr>
          <a:xfrm>
            <a:off x="4421850" y="2702625"/>
            <a:ext cx="1386700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184" name="Google Shape;1184;p102"/>
          <p:cNvSpPr txBox="1"/>
          <p:nvPr/>
        </p:nvSpPr>
        <p:spPr>
          <a:xfrm>
            <a:off x="3105900" y="3551625"/>
            <a:ext cx="40752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In our example earlier, the prediction of the next word is only using information from the previous word…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8" name="Shape 1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9" name="Google Shape;1189;p103"/>
          <p:cNvSpPr/>
          <p:nvPr/>
        </p:nvSpPr>
        <p:spPr>
          <a:xfrm>
            <a:off x="28300" y="1698000"/>
            <a:ext cx="34950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0" name="Google Shape;1190;p10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91" name="Google Shape;1191;p10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192" name="Google Shape;1192;p103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193" name="Google Shape;1193;p103"/>
          <p:cNvGraphicFramePr/>
          <p:nvPr/>
        </p:nvGraphicFramePr>
        <p:xfrm>
          <a:off x="77550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194" name="Google Shape;1194;p103"/>
          <p:cNvGraphicFramePr/>
          <p:nvPr/>
        </p:nvGraphicFramePr>
        <p:xfrm>
          <a:off x="18574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195" name="Google Shape;1195;p103"/>
          <p:cNvGraphicFramePr/>
          <p:nvPr/>
        </p:nvGraphicFramePr>
        <p:xfrm>
          <a:off x="36373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196" name="Google Shape;1196;p103"/>
          <p:cNvGraphicFramePr/>
          <p:nvPr/>
        </p:nvGraphicFramePr>
        <p:xfrm>
          <a:off x="5417250" y="177977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1197" name="Google Shape;1197;p103"/>
          <p:cNvSpPr/>
          <p:nvPr/>
        </p:nvSpPr>
        <p:spPr>
          <a:xfrm>
            <a:off x="4421850" y="2702625"/>
            <a:ext cx="1386700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198" name="Google Shape;1198;p103"/>
          <p:cNvSpPr txBox="1"/>
          <p:nvPr/>
        </p:nvSpPr>
        <p:spPr>
          <a:xfrm>
            <a:off x="3637350" y="3551625"/>
            <a:ext cx="27027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But how can this be improved?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99" name="Google Shape;1199;p10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Overview of how ChatGPT improves over your phones…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3" name="Shape 1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4" name="Google Shape;1204;p104"/>
          <p:cNvSpPr/>
          <p:nvPr/>
        </p:nvSpPr>
        <p:spPr>
          <a:xfrm>
            <a:off x="28300" y="1698000"/>
            <a:ext cx="34950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5" name="Google Shape;1205;p104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206" name="Google Shape;1206;p104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207" name="Google Shape;1207;p104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208" name="Google Shape;1208;p104"/>
          <p:cNvGraphicFramePr/>
          <p:nvPr/>
        </p:nvGraphicFramePr>
        <p:xfrm>
          <a:off x="77550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209" name="Google Shape;1209;p104"/>
          <p:cNvGraphicFramePr/>
          <p:nvPr/>
        </p:nvGraphicFramePr>
        <p:xfrm>
          <a:off x="18574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210" name="Google Shape;1210;p104"/>
          <p:cNvGraphicFramePr/>
          <p:nvPr/>
        </p:nvGraphicFramePr>
        <p:xfrm>
          <a:off x="36373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211" name="Google Shape;1211;p104"/>
          <p:cNvGraphicFramePr/>
          <p:nvPr/>
        </p:nvGraphicFramePr>
        <p:xfrm>
          <a:off x="5417250" y="177977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1212" name="Google Shape;1212;p104"/>
          <p:cNvSpPr/>
          <p:nvPr/>
        </p:nvSpPr>
        <p:spPr>
          <a:xfrm>
            <a:off x="4421850" y="2702625"/>
            <a:ext cx="1386700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213" name="Google Shape;1213;p104"/>
          <p:cNvSpPr txBox="1"/>
          <p:nvPr/>
        </p:nvSpPr>
        <p:spPr>
          <a:xfrm>
            <a:off x="3368500" y="3579875"/>
            <a:ext cx="2702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What if we used all the previous words as well?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14" name="Google Shape;1214;p104"/>
          <p:cNvSpPr/>
          <p:nvPr/>
        </p:nvSpPr>
        <p:spPr>
          <a:xfrm>
            <a:off x="2437075" y="2702625"/>
            <a:ext cx="3371484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215" name="Google Shape;1215;p104"/>
          <p:cNvSpPr/>
          <p:nvPr/>
        </p:nvSpPr>
        <p:spPr>
          <a:xfrm>
            <a:off x="813621" y="2702625"/>
            <a:ext cx="4994893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216" name="Google Shape;1216;p10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Overview of how ChatGPT improves over your phones…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0" name="Shape 1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1" name="Google Shape;1221;p105"/>
          <p:cNvSpPr/>
          <p:nvPr/>
        </p:nvSpPr>
        <p:spPr>
          <a:xfrm>
            <a:off x="28300" y="1698000"/>
            <a:ext cx="34950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2" name="Google Shape;1222;p105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223" name="Google Shape;1223;p10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224" name="Google Shape;1224;p105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225" name="Google Shape;1225;p105"/>
          <p:cNvGraphicFramePr/>
          <p:nvPr/>
        </p:nvGraphicFramePr>
        <p:xfrm>
          <a:off x="77550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226" name="Google Shape;1226;p105"/>
          <p:cNvGraphicFramePr/>
          <p:nvPr/>
        </p:nvGraphicFramePr>
        <p:xfrm>
          <a:off x="18574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227" name="Google Shape;1227;p105"/>
          <p:cNvGraphicFramePr/>
          <p:nvPr/>
        </p:nvGraphicFramePr>
        <p:xfrm>
          <a:off x="36373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1228" name="Google Shape;1228;p105"/>
          <p:cNvSpPr/>
          <p:nvPr/>
        </p:nvSpPr>
        <p:spPr>
          <a:xfrm>
            <a:off x="4421850" y="2702625"/>
            <a:ext cx="1386700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229" name="Google Shape;1229;p105"/>
          <p:cNvSpPr txBox="1"/>
          <p:nvPr/>
        </p:nvSpPr>
        <p:spPr>
          <a:xfrm>
            <a:off x="3368500" y="3579875"/>
            <a:ext cx="2702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What if we used all the previous words as well?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30" name="Google Shape;1230;p105"/>
          <p:cNvSpPr/>
          <p:nvPr/>
        </p:nvSpPr>
        <p:spPr>
          <a:xfrm>
            <a:off x="2437075" y="2702625"/>
            <a:ext cx="3371484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231" name="Google Shape;1231;p105"/>
          <p:cNvSpPr/>
          <p:nvPr/>
        </p:nvSpPr>
        <p:spPr>
          <a:xfrm>
            <a:off x="813621" y="2702625"/>
            <a:ext cx="4994893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graphicFrame>
        <p:nvGraphicFramePr>
          <p:cNvPr id="1232" name="Google Shape;1232;p105"/>
          <p:cNvGraphicFramePr/>
          <p:nvPr/>
        </p:nvGraphicFramePr>
        <p:xfrm>
          <a:off x="5417250" y="177977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not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233" name="Google Shape;1233;p10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Overview of how ChatGPT improves over your phones…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7" name="Shape 1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8" name="Google Shape;1238;p106"/>
          <p:cNvSpPr/>
          <p:nvPr/>
        </p:nvSpPr>
        <p:spPr>
          <a:xfrm>
            <a:off x="28300" y="1698000"/>
            <a:ext cx="34950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9" name="Google Shape;1239;p10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240" name="Google Shape;1240;p10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241" name="Google Shape;1241;p106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242" name="Google Shape;1242;p106"/>
          <p:cNvGraphicFramePr/>
          <p:nvPr/>
        </p:nvGraphicFramePr>
        <p:xfrm>
          <a:off x="77550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243" name="Google Shape;1243;p106"/>
          <p:cNvGraphicFramePr/>
          <p:nvPr/>
        </p:nvGraphicFramePr>
        <p:xfrm>
          <a:off x="18574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244" name="Google Shape;1244;p106"/>
          <p:cNvGraphicFramePr/>
          <p:nvPr/>
        </p:nvGraphicFramePr>
        <p:xfrm>
          <a:off x="36373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1245" name="Google Shape;1245;p106"/>
          <p:cNvSpPr/>
          <p:nvPr/>
        </p:nvSpPr>
        <p:spPr>
          <a:xfrm>
            <a:off x="4421850" y="2702625"/>
            <a:ext cx="1386700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246" name="Google Shape;1246;p106"/>
          <p:cNvSpPr txBox="1"/>
          <p:nvPr/>
        </p:nvSpPr>
        <p:spPr>
          <a:xfrm>
            <a:off x="3368500" y="3579875"/>
            <a:ext cx="2702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What if we used all the previous words as well?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47" name="Google Shape;1247;p106"/>
          <p:cNvSpPr/>
          <p:nvPr/>
        </p:nvSpPr>
        <p:spPr>
          <a:xfrm>
            <a:off x="2437075" y="2702625"/>
            <a:ext cx="3371484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248" name="Google Shape;1248;p106"/>
          <p:cNvSpPr/>
          <p:nvPr/>
        </p:nvSpPr>
        <p:spPr>
          <a:xfrm>
            <a:off x="813621" y="2702625"/>
            <a:ext cx="4994893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graphicFrame>
        <p:nvGraphicFramePr>
          <p:cNvPr id="1249" name="Google Shape;1249;p106"/>
          <p:cNvGraphicFramePr/>
          <p:nvPr/>
        </p:nvGraphicFramePr>
        <p:xfrm>
          <a:off x="5417250" y="177977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not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250" name="Google Shape;1250;p106"/>
          <p:cNvSpPr/>
          <p:nvPr/>
        </p:nvSpPr>
        <p:spPr>
          <a:xfrm>
            <a:off x="6403850" y="3098850"/>
            <a:ext cx="2159400" cy="8667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New and/or different predictions will result!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51" name="Google Shape;1251;p10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Overview of how ChatGPT improves over your phones…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5" name="Shape 1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6" name="Google Shape;1256;p107"/>
          <p:cNvSpPr/>
          <p:nvPr/>
        </p:nvSpPr>
        <p:spPr>
          <a:xfrm>
            <a:off x="28300" y="1698000"/>
            <a:ext cx="34950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7" name="Google Shape;1257;p10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258" name="Google Shape;1258;p10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259" name="Google Shape;1259;p10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260" name="Google Shape;1260;p107"/>
          <p:cNvGraphicFramePr/>
          <p:nvPr/>
        </p:nvGraphicFramePr>
        <p:xfrm>
          <a:off x="77550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261" name="Google Shape;1261;p107"/>
          <p:cNvGraphicFramePr/>
          <p:nvPr/>
        </p:nvGraphicFramePr>
        <p:xfrm>
          <a:off x="18574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262" name="Google Shape;1262;p107"/>
          <p:cNvGraphicFramePr/>
          <p:nvPr/>
        </p:nvGraphicFramePr>
        <p:xfrm>
          <a:off x="36373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1263" name="Google Shape;1263;p107"/>
          <p:cNvSpPr/>
          <p:nvPr/>
        </p:nvSpPr>
        <p:spPr>
          <a:xfrm>
            <a:off x="4421850" y="2702625"/>
            <a:ext cx="1386700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264" name="Google Shape;1264;p107"/>
          <p:cNvSpPr txBox="1"/>
          <p:nvPr/>
        </p:nvSpPr>
        <p:spPr>
          <a:xfrm>
            <a:off x="3368500" y="3579875"/>
            <a:ext cx="27027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… and …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65" name="Google Shape;1265;p107"/>
          <p:cNvSpPr/>
          <p:nvPr/>
        </p:nvSpPr>
        <p:spPr>
          <a:xfrm>
            <a:off x="2437075" y="2702625"/>
            <a:ext cx="3371484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266" name="Google Shape;1266;p107"/>
          <p:cNvSpPr/>
          <p:nvPr/>
        </p:nvSpPr>
        <p:spPr>
          <a:xfrm>
            <a:off x="813621" y="2702625"/>
            <a:ext cx="4994893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graphicFrame>
        <p:nvGraphicFramePr>
          <p:cNvPr id="1267" name="Google Shape;1267;p107"/>
          <p:cNvGraphicFramePr/>
          <p:nvPr/>
        </p:nvGraphicFramePr>
        <p:xfrm>
          <a:off x="5417250" y="177977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not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268" name="Google Shape;1268;p10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Overview of how ChatGPT improves over your phones…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2" name="Shape 1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3" name="Google Shape;1273;p108"/>
          <p:cNvSpPr/>
          <p:nvPr/>
        </p:nvSpPr>
        <p:spPr>
          <a:xfrm>
            <a:off x="28300" y="1698000"/>
            <a:ext cx="34950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4" name="Google Shape;1274;p10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275" name="Google Shape;1275;p10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276" name="Google Shape;1276;p10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277" name="Google Shape;1277;p108"/>
          <p:cNvGraphicFramePr/>
          <p:nvPr/>
        </p:nvGraphicFramePr>
        <p:xfrm>
          <a:off x="77550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278" name="Google Shape;1278;p108"/>
          <p:cNvGraphicFramePr/>
          <p:nvPr/>
        </p:nvGraphicFramePr>
        <p:xfrm>
          <a:off x="18574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279" name="Google Shape;1279;p108"/>
          <p:cNvGraphicFramePr/>
          <p:nvPr/>
        </p:nvGraphicFramePr>
        <p:xfrm>
          <a:off x="36373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1280" name="Google Shape;1280;p108"/>
          <p:cNvSpPr/>
          <p:nvPr/>
        </p:nvSpPr>
        <p:spPr>
          <a:xfrm>
            <a:off x="4421850" y="2702625"/>
            <a:ext cx="1386700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281" name="Google Shape;1281;p108"/>
          <p:cNvSpPr txBox="1"/>
          <p:nvPr/>
        </p:nvSpPr>
        <p:spPr>
          <a:xfrm>
            <a:off x="3368500" y="3579875"/>
            <a:ext cx="27027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What if the previous words had different levels of ‘importance’ assigned to them?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82" name="Google Shape;1282;p108"/>
          <p:cNvSpPr/>
          <p:nvPr/>
        </p:nvSpPr>
        <p:spPr>
          <a:xfrm>
            <a:off x="2437075" y="2702625"/>
            <a:ext cx="3371484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283" name="Google Shape;1283;p108"/>
          <p:cNvSpPr/>
          <p:nvPr/>
        </p:nvSpPr>
        <p:spPr>
          <a:xfrm>
            <a:off x="813621" y="2702625"/>
            <a:ext cx="4994893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graphicFrame>
        <p:nvGraphicFramePr>
          <p:cNvPr id="1284" name="Google Shape;1284;p108"/>
          <p:cNvGraphicFramePr/>
          <p:nvPr/>
        </p:nvGraphicFramePr>
        <p:xfrm>
          <a:off x="5417250" y="177977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not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285" name="Google Shape;1285;p10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Overview of how ChatGPT improves over your phones…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9" name="Shape 1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" name="Google Shape;1290;p109"/>
          <p:cNvSpPr/>
          <p:nvPr/>
        </p:nvSpPr>
        <p:spPr>
          <a:xfrm>
            <a:off x="28300" y="1698000"/>
            <a:ext cx="34950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1" name="Google Shape;1291;p10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292" name="Google Shape;1292;p10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293" name="Google Shape;1293;p10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294" name="Google Shape;1294;p109"/>
          <p:cNvGraphicFramePr/>
          <p:nvPr/>
        </p:nvGraphicFramePr>
        <p:xfrm>
          <a:off x="77550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295" name="Google Shape;1295;p109"/>
          <p:cNvGraphicFramePr/>
          <p:nvPr/>
        </p:nvGraphicFramePr>
        <p:xfrm>
          <a:off x="18574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296" name="Google Shape;1296;p109"/>
          <p:cNvGraphicFramePr/>
          <p:nvPr/>
        </p:nvGraphicFramePr>
        <p:xfrm>
          <a:off x="36373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1297" name="Google Shape;1297;p109"/>
          <p:cNvSpPr/>
          <p:nvPr/>
        </p:nvSpPr>
        <p:spPr>
          <a:xfrm>
            <a:off x="4421850" y="2702625"/>
            <a:ext cx="1386700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298" name="Google Shape;1298;p109"/>
          <p:cNvSpPr txBox="1"/>
          <p:nvPr/>
        </p:nvSpPr>
        <p:spPr>
          <a:xfrm>
            <a:off x="3368500" y="3579875"/>
            <a:ext cx="27027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What if the previous words had different levels of ‘importance’ assigned to them?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99" name="Google Shape;1299;p109"/>
          <p:cNvSpPr/>
          <p:nvPr/>
        </p:nvSpPr>
        <p:spPr>
          <a:xfrm>
            <a:off x="2437075" y="2702625"/>
            <a:ext cx="3371484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300" name="Google Shape;1300;p109"/>
          <p:cNvSpPr/>
          <p:nvPr/>
        </p:nvSpPr>
        <p:spPr>
          <a:xfrm>
            <a:off x="813621" y="2702625"/>
            <a:ext cx="4994893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graphicFrame>
        <p:nvGraphicFramePr>
          <p:cNvPr id="1301" name="Google Shape;1301;p109"/>
          <p:cNvGraphicFramePr/>
          <p:nvPr/>
        </p:nvGraphicFramePr>
        <p:xfrm>
          <a:off x="5417250" y="177977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not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302" name="Google Shape;1302;p109"/>
          <p:cNvSpPr txBox="1"/>
          <p:nvPr/>
        </p:nvSpPr>
        <p:spPr>
          <a:xfrm>
            <a:off x="2136700" y="1237200"/>
            <a:ext cx="1146000" cy="3231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Roboto"/>
                <a:ea typeface="Roboto"/>
                <a:cs typeface="Roboto"/>
                <a:sym typeface="Roboto"/>
              </a:rPr>
              <a:t>not very important</a:t>
            </a:r>
            <a:endParaRPr sz="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03" name="Google Shape;1303;p109"/>
          <p:cNvSpPr txBox="1"/>
          <p:nvPr/>
        </p:nvSpPr>
        <p:spPr>
          <a:xfrm>
            <a:off x="311700" y="1237200"/>
            <a:ext cx="707100" cy="323100"/>
          </a:xfrm>
          <a:prstGeom prst="rect">
            <a:avLst/>
          </a:prstGeom>
          <a:solidFill>
            <a:srgbClr val="93C47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04" name="Google Shape;1304;p109"/>
          <p:cNvSpPr txBox="1"/>
          <p:nvPr/>
        </p:nvSpPr>
        <p:spPr>
          <a:xfrm>
            <a:off x="3827725" y="1237200"/>
            <a:ext cx="983100" cy="323100"/>
          </a:xfrm>
          <a:prstGeom prst="rect">
            <a:avLst/>
          </a:prstGeom>
          <a:solidFill>
            <a:srgbClr val="38761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very i</a:t>
            </a: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mportant!</a:t>
            </a: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05" name="Google Shape;1305;p10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Overview of how ChatGPT improves over your phones…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9" name="Shape 1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" name="Google Shape;1310;p110"/>
          <p:cNvSpPr/>
          <p:nvPr/>
        </p:nvSpPr>
        <p:spPr>
          <a:xfrm>
            <a:off x="28300" y="1698000"/>
            <a:ext cx="34950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1" name="Google Shape;1311;p11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312" name="Google Shape;1312;p11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313" name="Google Shape;1313;p11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314" name="Google Shape;1314;p110"/>
          <p:cNvGraphicFramePr/>
          <p:nvPr/>
        </p:nvGraphicFramePr>
        <p:xfrm>
          <a:off x="77550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315" name="Google Shape;1315;p110"/>
          <p:cNvGraphicFramePr/>
          <p:nvPr/>
        </p:nvGraphicFramePr>
        <p:xfrm>
          <a:off x="18574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316" name="Google Shape;1316;p110"/>
          <p:cNvGraphicFramePr/>
          <p:nvPr/>
        </p:nvGraphicFramePr>
        <p:xfrm>
          <a:off x="36373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1317" name="Google Shape;1317;p110"/>
          <p:cNvSpPr/>
          <p:nvPr/>
        </p:nvSpPr>
        <p:spPr>
          <a:xfrm>
            <a:off x="4421850" y="2702625"/>
            <a:ext cx="1386700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318" name="Google Shape;1318;p110"/>
          <p:cNvSpPr txBox="1"/>
          <p:nvPr/>
        </p:nvSpPr>
        <p:spPr>
          <a:xfrm>
            <a:off x="3368500" y="3579875"/>
            <a:ext cx="27027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What if the previous words had different levels of ‘importance’ assigned to them?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19" name="Google Shape;1319;p110"/>
          <p:cNvSpPr/>
          <p:nvPr/>
        </p:nvSpPr>
        <p:spPr>
          <a:xfrm>
            <a:off x="2437075" y="2702625"/>
            <a:ext cx="3371484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320" name="Google Shape;1320;p110"/>
          <p:cNvSpPr/>
          <p:nvPr/>
        </p:nvSpPr>
        <p:spPr>
          <a:xfrm>
            <a:off x="813621" y="2702625"/>
            <a:ext cx="4994893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graphicFrame>
        <p:nvGraphicFramePr>
          <p:cNvPr id="1321" name="Google Shape;1321;p110"/>
          <p:cNvGraphicFramePr/>
          <p:nvPr/>
        </p:nvGraphicFramePr>
        <p:xfrm>
          <a:off x="5417250" y="177977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srsly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not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322" name="Google Shape;1322;p110"/>
          <p:cNvSpPr txBox="1"/>
          <p:nvPr/>
        </p:nvSpPr>
        <p:spPr>
          <a:xfrm>
            <a:off x="2136700" y="1237200"/>
            <a:ext cx="1146000" cy="3231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Roboto"/>
                <a:ea typeface="Roboto"/>
                <a:cs typeface="Roboto"/>
                <a:sym typeface="Roboto"/>
              </a:rPr>
              <a:t>not very important</a:t>
            </a:r>
            <a:endParaRPr sz="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23" name="Google Shape;1323;p110"/>
          <p:cNvSpPr txBox="1"/>
          <p:nvPr/>
        </p:nvSpPr>
        <p:spPr>
          <a:xfrm>
            <a:off x="311700" y="1237200"/>
            <a:ext cx="707100" cy="323100"/>
          </a:xfrm>
          <a:prstGeom prst="rect">
            <a:avLst/>
          </a:prstGeom>
          <a:solidFill>
            <a:srgbClr val="93C47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24" name="Google Shape;1324;p110"/>
          <p:cNvSpPr txBox="1"/>
          <p:nvPr/>
        </p:nvSpPr>
        <p:spPr>
          <a:xfrm>
            <a:off x="3827725" y="1237200"/>
            <a:ext cx="983100" cy="323100"/>
          </a:xfrm>
          <a:prstGeom prst="rect">
            <a:avLst/>
          </a:prstGeom>
          <a:solidFill>
            <a:srgbClr val="38761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very important!</a:t>
            </a: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25" name="Google Shape;1325;p11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Overview of how ChatGPT improves over your phones…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9" name="Shape 1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0" name="Google Shape;1330;p111"/>
          <p:cNvSpPr/>
          <p:nvPr/>
        </p:nvSpPr>
        <p:spPr>
          <a:xfrm>
            <a:off x="28300" y="1698000"/>
            <a:ext cx="34950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1" name="Google Shape;1331;p11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332" name="Google Shape;1332;p11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333" name="Google Shape;1333;p11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334" name="Google Shape;1334;p111"/>
          <p:cNvGraphicFramePr/>
          <p:nvPr/>
        </p:nvGraphicFramePr>
        <p:xfrm>
          <a:off x="77550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335" name="Google Shape;1335;p111"/>
          <p:cNvGraphicFramePr/>
          <p:nvPr/>
        </p:nvGraphicFramePr>
        <p:xfrm>
          <a:off x="18574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336" name="Google Shape;1336;p111"/>
          <p:cNvGraphicFramePr/>
          <p:nvPr/>
        </p:nvGraphicFramePr>
        <p:xfrm>
          <a:off x="36373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1337" name="Google Shape;1337;p111"/>
          <p:cNvSpPr/>
          <p:nvPr/>
        </p:nvSpPr>
        <p:spPr>
          <a:xfrm>
            <a:off x="4421850" y="2702625"/>
            <a:ext cx="1386700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338" name="Google Shape;1338;p111"/>
          <p:cNvSpPr txBox="1"/>
          <p:nvPr/>
        </p:nvSpPr>
        <p:spPr>
          <a:xfrm>
            <a:off x="3368500" y="3579875"/>
            <a:ext cx="27027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What if the previous words had different levels of ‘importance’ assigned to them?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39" name="Google Shape;1339;p111"/>
          <p:cNvSpPr/>
          <p:nvPr/>
        </p:nvSpPr>
        <p:spPr>
          <a:xfrm>
            <a:off x="2437075" y="2702625"/>
            <a:ext cx="3371484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340" name="Google Shape;1340;p111"/>
          <p:cNvSpPr/>
          <p:nvPr/>
        </p:nvSpPr>
        <p:spPr>
          <a:xfrm>
            <a:off x="813621" y="2702625"/>
            <a:ext cx="4994893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graphicFrame>
        <p:nvGraphicFramePr>
          <p:cNvPr id="1341" name="Google Shape;1341;p111"/>
          <p:cNvGraphicFramePr/>
          <p:nvPr/>
        </p:nvGraphicFramePr>
        <p:xfrm>
          <a:off x="5417250" y="177977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srsly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not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342" name="Google Shape;1342;p111"/>
          <p:cNvSpPr txBox="1"/>
          <p:nvPr/>
        </p:nvSpPr>
        <p:spPr>
          <a:xfrm>
            <a:off x="2136700" y="1237200"/>
            <a:ext cx="1146000" cy="3231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Roboto"/>
                <a:ea typeface="Roboto"/>
                <a:cs typeface="Roboto"/>
                <a:sym typeface="Roboto"/>
              </a:rPr>
              <a:t>not very important</a:t>
            </a:r>
            <a:endParaRPr sz="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43" name="Google Shape;1343;p111"/>
          <p:cNvSpPr txBox="1"/>
          <p:nvPr/>
        </p:nvSpPr>
        <p:spPr>
          <a:xfrm>
            <a:off x="311700" y="1237200"/>
            <a:ext cx="707100" cy="323100"/>
          </a:xfrm>
          <a:prstGeom prst="rect">
            <a:avLst/>
          </a:prstGeom>
          <a:solidFill>
            <a:srgbClr val="93C47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44" name="Google Shape;1344;p111"/>
          <p:cNvSpPr txBox="1"/>
          <p:nvPr/>
        </p:nvSpPr>
        <p:spPr>
          <a:xfrm>
            <a:off x="3827725" y="1237200"/>
            <a:ext cx="983100" cy="323100"/>
          </a:xfrm>
          <a:prstGeom prst="rect">
            <a:avLst/>
          </a:prstGeom>
          <a:solidFill>
            <a:srgbClr val="38761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very important!</a:t>
            </a: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45" name="Google Shape;1345;p111"/>
          <p:cNvSpPr/>
          <p:nvPr/>
        </p:nvSpPr>
        <p:spPr>
          <a:xfrm>
            <a:off x="6127775" y="3537500"/>
            <a:ext cx="2159400" cy="8667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More new and/or different predictions!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46" name="Google Shape;1346;p11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Overview of how ChatGPT improves over your phones…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0" name="Shape 1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" name="Google Shape;1351;p112"/>
          <p:cNvSpPr/>
          <p:nvPr/>
        </p:nvSpPr>
        <p:spPr>
          <a:xfrm>
            <a:off x="28300" y="1698000"/>
            <a:ext cx="34950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2" name="Google Shape;1352;p11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353" name="Google Shape;1353;p11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354" name="Google Shape;1354;p11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355" name="Google Shape;1355;p112"/>
          <p:cNvGraphicFramePr/>
          <p:nvPr/>
        </p:nvGraphicFramePr>
        <p:xfrm>
          <a:off x="77550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356" name="Google Shape;1356;p112"/>
          <p:cNvGraphicFramePr/>
          <p:nvPr/>
        </p:nvGraphicFramePr>
        <p:xfrm>
          <a:off x="18574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357" name="Google Shape;1357;p112"/>
          <p:cNvGraphicFramePr/>
          <p:nvPr/>
        </p:nvGraphicFramePr>
        <p:xfrm>
          <a:off x="36373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1358" name="Google Shape;1358;p112"/>
          <p:cNvSpPr/>
          <p:nvPr/>
        </p:nvSpPr>
        <p:spPr>
          <a:xfrm>
            <a:off x="4421850" y="2702625"/>
            <a:ext cx="1386700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359" name="Google Shape;1359;p112"/>
          <p:cNvSpPr txBox="1"/>
          <p:nvPr/>
        </p:nvSpPr>
        <p:spPr>
          <a:xfrm>
            <a:off x="3368500" y="3579875"/>
            <a:ext cx="27027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… and …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60" name="Google Shape;1360;p112"/>
          <p:cNvSpPr/>
          <p:nvPr/>
        </p:nvSpPr>
        <p:spPr>
          <a:xfrm>
            <a:off x="2437075" y="2702625"/>
            <a:ext cx="3371484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361" name="Google Shape;1361;p112"/>
          <p:cNvSpPr/>
          <p:nvPr/>
        </p:nvSpPr>
        <p:spPr>
          <a:xfrm>
            <a:off x="813621" y="2702625"/>
            <a:ext cx="4994893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graphicFrame>
        <p:nvGraphicFramePr>
          <p:cNvPr id="1362" name="Google Shape;1362;p112"/>
          <p:cNvGraphicFramePr/>
          <p:nvPr/>
        </p:nvGraphicFramePr>
        <p:xfrm>
          <a:off x="5417250" y="177977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srsly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not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363" name="Google Shape;1363;p112"/>
          <p:cNvSpPr txBox="1"/>
          <p:nvPr/>
        </p:nvSpPr>
        <p:spPr>
          <a:xfrm>
            <a:off x="2136700" y="1237200"/>
            <a:ext cx="1146000" cy="3231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Roboto"/>
                <a:ea typeface="Roboto"/>
                <a:cs typeface="Roboto"/>
                <a:sym typeface="Roboto"/>
              </a:rPr>
              <a:t>not very important</a:t>
            </a:r>
            <a:endParaRPr sz="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64" name="Google Shape;1364;p112"/>
          <p:cNvSpPr txBox="1"/>
          <p:nvPr/>
        </p:nvSpPr>
        <p:spPr>
          <a:xfrm>
            <a:off x="311700" y="1237200"/>
            <a:ext cx="707100" cy="323100"/>
          </a:xfrm>
          <a:prstGeom prst="rect">
            <a:avLst/>
          </a:prstGeom>
          <a:solidFill>
            <a:srgbClr val="93C47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65" name="Google Shape;1365;p112"/>
          <p:cNvSpPr txBox="1"/>
          <p:nvPr/>
        </p:nvSpPr>
        <p:spPr>
          <a:xfrm>
            <a:off x="3827725" y="1237200"/>
            <a:ext cx="983100" cy="323100"/>
          </a:xfrm>
          <a:prstGeom prst="rect">
            <a:avLst/>
          </a:prstGeom>
          <a:solidFill>
            <a:srgbClr val="38761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very important!</a:t>
            </a: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66" name="Google Shape;1366;p11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Overview of how ChatGPT improves over your phones…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0" name="Shape 1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1" name="Google Shape;1371;p113"/>
          <p:cNvSpPr/>
          <p:nvPr/>
        </p:nvSpPr>
        <p:spPr>
          <a:xfrm>
            <a:off x="28300" y="1698000"/>
            <a:ext cx="34950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2" name="Google Shape;1372;p11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373" name="Google Shape;1373;p11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374" name="Google Shape;1374;p113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375" name="Google Shape;1375;p113"/>
          <p:cNvGraphicFramePr/>
          <p:nvPr/>
        </p:nvGraphicFramePr>
        <p:xfrm>
          <a:off x="77550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00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76" name="Google Shape;1376;p113"/>
          <p:cNvGraphicFramePr/>
          <p:nvPr/>
        </p:nvGraphicFramePr>
        <p:xfrm>
          <a:off x="18574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D5A6BD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77" name="Google Shape;1377;p113"/>
          <p:cNvGraphicFramePr/>
          <p:nvPr/>
        </p:nvGraphicFramePr>
        <p:xfrm>
          <a:off x="36373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1378" name="Google Shape;1378;p113"/>
          <p:cNvSpPr/>
          <p:nvPr/>
        </p:nvSpPr>
        <p:spPr>
          <a:xfrm>
            <a:off x="4421850" y="2702625"/>
            <a:ext cx="1386700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379" name="Google Shape;1379;p113"/>
          <p:cNvSpPr txBox="1"/>
          <p:nvPr/>
        </p:nvSpPr>
        <p:spPr>
          <a:xfrm>
            <a:off x="3368500" y="3579875"/>
            <a:ext cx="2702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What if the </a:t>
            </a:r>
            <a:r>
              <a:rPr b="1" lang="en">
                <a:latin typeface="Roboto"/>
                <a:ea typeface="Roboto"/>
                <a:cs typeface="Roboto"/>
                <a:sym typeface="Roboto"/>
              </a:rPr>
              <a:t>order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of the words make a difference?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80" name="Google Shape;1380;p113"/>
          <p:cNvSpPr/>
          <p:nvPr/>
        </p:nvSpPr>
        <p:spPr>
          <a:xfrm>
            <a:off x="2437075" y="2702625"/>
            <a:ext cx="3371484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381" name="Google Shape;1381;p113"/>
          <p:cNvSpPr/>
          <p:nvPr/>
        </p:nvSpPr>
        <p:spPr>
          <a:xfrm>
            <a:off x="813621" y="2702625"/>
            <a:ext cx="4994893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graphicFrame>
        <p:nvGraphicFramePr>
          <p:cNvPr id="1382" name="Google Shape;1382;p113"/>
          <p:cNvGraphicFramePr/>
          <p:nvPr/>
        </p:nvGraphicFramePr>
        <p:xfrm>
          <a:off x="5417250" y="177977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srsly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not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383" name="Google Shape;1383;p113"/>
          <p:cNvSpPr txBox="1"/>
          <p:nvPr/>
        </p:nvSpPr>
        <p:spPr>
          <a:xfrm>
            <a:off x="2136700" y="1237200"/>
            <a:ext cx="1146000" cy="3231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Roboto"/>
                <a:ea typeface="Roboto"/>
                <a:cs typeface="Roboto"/>
                <a:sym typeface="Roboto"/>
              </a:rPr>
              <a:t>not very important</a:t>
            </a:r>
            <a:endParaRPr sz="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84" name="Google Shape;1384;p113"/>
          <p:cNvSpPr txBox="1"/>
          <p:nvPr/>
        </p:nvSpPr>
        <p:spPr>
          <a:xfrm>
            <a:off x="311700" y="1237200"/>
            <a:ext cx="707100" cy="323100"/>
          </a:xfrm>
          <a:prstGeom prst="rect">
            <a:avLst/>
          </a:prstGeom>
          <a:solidFill>
            <a:srgbClr val="93C47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85" name="Google Shape;1385;p113"/>
          <p:cNvSpPr txBox="1"/>
          <p:nvPr/>
        </p:nvSpPr>
        <p:spPr>
          <a:xfrm>
            <a:off x="3827725" y="1237200"/>
            <a:ext cx="983100" cy="323100"/>
          </a:xfrm>
          <a:prstGeom prst="rect">
            <a:avLst/>
          </a:prstGeom>
          <a:solidFill>
            <a:srgbClr val="38761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very important!</a:t>
            </a: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86" name="Google Shape;1386;p1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Overview of how ChatGPT improves over your phones…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0" name="Shape 1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1" name="Google Shape;1391;p114"/>
          <p:cNvSpPr/>
          <p:nvPr/>
        </p:nvSpPr>
        <p:spPr>
          <a:xfrm>
            <a:off x="28300" y="1698000"/>
            <a:ext cx="34950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2" name="Google Shape;1392;p114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393" name="Google Shape;1393;p114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394" name="Google Shape;1394;p114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395" name="Google Shape;1395;p114"/>
          <p:cNvGraphicFramePr/>
          <p:nvPr/>
        </p:nvGraphicFramePr>
        <p:xfrm>
          <a:off x="77550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D5A6BD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96" name="Google Shape;1396;p114"/>
          <p:cNvGraphicFramePr/>
          <p:nvPr/>
        </p:nvGraphicFramePr>
        <p:xfrm>
          <a:off x="18574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00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97" name="Google Shape;1397;p114"/>
          <p:cNvGraphicFramePr/>
          <p:nvPr/>
        </p:nvGraphicFramePr>
        <p:xfrm>
          <a:off x="36373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1398" name="Google Shape;1398;p114"/>
          <p:cNvSpPr/>
          <p:nvPr/>
        </p:nvSpPr>
        <p:spPr>
          <a:xfrm>
            <a:off x="4421850" y="2702625"/>
            <a:ext cx="1386700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399" name="Google Shape;1399;p114"/>
          <p:cNvSpPr txBox="1"/>
          <p:nvPr/>
        </p:nvSpPr>
        <p:spPr>
          <a:xfrm>
            <a:off x="3368500" y="3579875"/>
            <a:ext cx="2702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What if the </a:t>
            </a:r>
            <a:r>
              <a:rPr b="1" lang="en">
                <a:latin typeface="Roboto"/>
                <a:ea typeface="Roboto"/>
                <a:cs typeface="Roboto"/>
                <a:sym typeface="Roboto"/>
              </a:rPr>
              <a:t>order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of the words make a difference?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00" name="Google Shape;1400;p114"/>
          <p:cNvSpPr/>
          <p:nvPr/>
        </p:nvSpPr>
        <p:spPr>
          <a:xfrm>
            <a:off x="2437075" y="2702625"/>
            <a:ext cx="3371484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401" name="Google Shape;1401;p114"/>
          <p:cNvSpPr/>
          <p:nvPr/>
        </p:nvSpPr>
        <p:spPr>
          <a:xfrm>
            <a:off x="813621" y="2702625"/>
            <a:ext cx="4994893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graphicFrame>
        <p:nvGraphicFramePr>
          <p:cNvPr id="1402" name="Google Shape;1402;p114"/>
          <p:cNvGraphicFramePr/>
          <p:nvPr/>
        </p:nvGraphicFramePr>
        <p:xfrm>
          <a:off x="5417250" y="177977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srsly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not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403" name="Google Shape;1403;p114"/>
          <p:cNvSpPr txBox="1"/>
          <p:nvPr/>
        </p:nvSpPr>
        <p:spPr>
          <a:xfrm>
            <a:off x="2136700" y="1237200"/>
            <a:ext cx="1146000" cy="3231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Roboto"/>
                <a:ea typeface="Roboto"/>
                <a:cs typeface="Roboto"/>
                <a:sym typeface="Roboto"/>
              </a:rPr>
              <a:t>not very important</a:t>
            </a:r>
            <a:endParaRPr sz="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04" name="Google Shape;1404;p114"/>
          <p:cNvSpPr txBox="1"/>
          <p:nvPr/>
        </p:nvSpPr>
        <p:spPr>
          <a:xfrm>
            <a:off x="311700" y="1237200"/>
            <a:ext cx="707100" cy="323100"/>
          </a:xfrm>
          <a:prstGeom prst="rect">
            <a:avLst/>
          </a:prstGeom>
          <a:solidFill>
            <a:srgbClr val="93C47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05" name="Google Shape;1405;p114"/>
          <p:cNvSpPr txBox="1"/>
          <p:nvPr/>
        </p:nvSpPr>
        <p:spPr>
          <a:xfrm>
            <a:off x="3827725" y="1237200"/>
            <a:ext cx="983100" cy="323100"/>
          </a:xfrm>
          <a:prstGeom prst="rect">
            <a:avLst/>
          </a:prstGeom>
          <a:solidFill>
            <a:srgbClr val="38761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very important!</a:t>
            </a: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06" name="Google Shape;1406;p1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Overview of how ChatGPT improves over your phones…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0" name="Shape 1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1" name="Google Shape;1411;p115"/>
          <p:cNvSpPr/>
          <p:nvPr/>
        </p:nvSpPr>
        <p:spPr>
          <a:xfrm>
            <a:off x="28300" y="1698000"/>
            <a:ext cx="34950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2" name="Google Shape;1412;p115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413" name="Google Shape;1413;p11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414" name="Google Shape;1414;p115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415" name="Google Shape;1415;p115"/>
          <p:cNvGraphicFramePr/>
          <p:nvPr/>
        </p:nvGraphicFramePr>
        <p:xfrm>
          <a:off x="77550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D5A6BD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16" name="Google Shape;1416;p115"/>
          <p:cNvGraphicFramePr/>
          <p:nvPr/>
        </p:nvGraphicFramePr>
        <p:xfrm>
          <a:off x="18574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00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17" name="Google Shape;1417;p115"/>
          <p:cNvGraphicFramePr/>
          <p:nvPr/>
        </p:nvGraphicFramePr>
        <p:xfrm>
          <a:off x="36373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1418" name="Google Shape;1418;p115"/>
          <p:cNvSpPr/>
          <p:nvPr/>
        </p:nvSpPr>
        <p:spPr>
          <a:xfrm>
            <a:off x="4421850" y="2702625"/>
            <a:ext cx="1386700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419" name="Google Shape;1419;p115"/>
          <p:cNvSpPr txBox="1"/>
          <p:nvPr/>
        </p:nvSpPr>
        <p:spPr>
          <a:xfrm>
            <a:off x="3368500" y="3579875"/>
            <a:ext cx="2702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What if the </a:t>
            </a:r>
            <a:r>
              <a:rPr b="1" lang="en">
                <a:latin typeface="Roboto"/>
                <a:ea typeface="Roboto"/>
                <a:cs typeface="Roboto"/>
                <a:sym typeface="Roboto"/>
              </a:rPr>
              <a:t>order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of the words make a difference?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20" name="Google Shape;1420;p115"/>
          <p:cNvSpPr/>
          <p:nvPr/>
        </p:nvSpPr>
        <p:spPr>
          <a:xfrm>
            <a:off x="2437075" y="2702625"/>
            <a:ext cx="3371484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421" name="Google Shape;1421;p115"/>
          <p:cNvSpPr/>
          <p:nvPr/>
        </p:nvSpPr>
        <p:spPr>
          <a:xfrm>
            <a:off x="813621" y="2702625"/>
            <a:ext cx="4994893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graphicFrame>
        <p:nvGraphicFramePr>
          <p:cNvPr id="1422" name="Google Shape;1422;p115"/>
          <p:cNvGraphicFramePr/>
          <p:nvPr/>
        </p:nvGraphicFramePr>
        <p:xfrm>
          <a:off x="5417250" y="177977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cool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srsly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423" name="Google Shape;1423;p115"/>
          <p:cNvSpPr txBox="1"/>
          <p:nvPr/>
        </p:nvSpPr>
        <p:spPr>
          <a:xfrm>
            <a:off x="2136700" y="1237200"/>
            <a:ext cx="1146000" cy="3231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Roboto"/>
                <a:ea typeface="Roboto"/>
                <a:cs typeface="Roboto"/>
                <a:sym typeface="Roboto"/>
              </a:rPr>
              <a:t>not very important</a:t>
            </a:r>
            <a:endParaRPr sz="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24" name="Google Shape;1424;p115"/>
          <p:cNvSpPr txBox="1"/>
          <p:nvPr/>
        </p:nvSpPr>
        <p:spPr>
          <a:xfrm>
            <a:off x="311700" y="1237200"/>
            <a:ext cx="707100" cy="323100"/>
          </a:xfrm>
          <a:prstGeom prst="rect">
            <a:avLst/>
          </a:prstGeom>
          <a:solidFill>
            <a:srgbClr val="93C47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25" name="Google Shape;1425;p115"/>
          <p:cNvSpPr txBox="1"/>
          <p:nvPr/>
        </p:nvSpPr>
        <p:spPr>
          <a:xfrm>
            <a:off x="3827725" y="1237200"/>
            <a:ext cx="983100" cy="323100"/>
          </a:xfrm>
          <a:prstGeom prst="rect">
            <a:avLst/>
          </a:prstGeom>
          <a:solidFill>
            <a:srgbClr val="38761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very important!</a:t>
            </a: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26" name="Google Shape;1426;p1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Overview of how ChatGPT improves over your phones…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0" name="Shape 1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1" name="Google Shape;1431;p116"/>
          <p:cNvSpPr/>
          <p:nvPr/>
        </p:nvSpPr>
        <p:spPr>
          <a:xfrm>
            <a:off x="28300" y="1698000"/>
            <a:ext cx="3495000" cy="9552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783F0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2" name="Google Shape;1432;p11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433" name="Google Shape;1433;p11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434" name="Google Shape;1434;p116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435" name="Google Shape;1435;p116"/>
          <p:cNvGraphicFramePr/>
          <p:nvPr/>
        </p:nvGraphicFramePr>
        <p:xfrm>
          <a:off x="77550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like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D5A6BD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36" name="Google Shape;1436;p116"/>
          <p:cNvGraphicFramePr/>
          <p:nvPr/>
        </p:nvGraphicFramePr>
        <p:xfrm>
          <a:off x="18574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Locked-in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C2A4A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bro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00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37" name="Google Shape;1437;p116"/>
          <p:cNvGraphicFramePr/>
          <p:nvPr/>
        </p:nvGraphicFramePr>
        <p:xfrm>
          <a:off x="3637338" y="1779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1582300"/>
              </a:tblGrid>
              <a:tr h="340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Current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1438" name="Google Shape;1438;p116"/>
          <p:cNvSpPr/>
          <p:nvPr/>
        </p:nvSpPr>
        <p:spPr>
          <a:xfrm>
            <a:off x="4421850" y="2702625"/>
            <a:ext cx="1386700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439" name="Google Shape;1439;p116"/>
          <p:cNvSpPr txBox="1"/>
          <p:nvPr/>
        </p:nvSpPr>
        <p:spPr>
          <a:xfrm>
            <a:off x="3368500" y="3579875"/>
            <a:ext cx="2702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What if the </a:t>
            </a:r>
            <a:r>
              <a:rPr b="1" lang="en">
                <a:latin typeface="Roboto"/>
                <a:ea typeface="Roboto"/>
                <a:cs typeface="Roboto"/>
                <a:sym typeface="Roboto"/>
              </a:rPr>
              <a:t>order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of the words make a difference?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40" name="Google Shape;1440;p116"/>
          <p:cNvSpPr/>
          <p:nvPr/>
        </p:nvSpPr>
        <p:spPr>
          <a:xfrm>
            <a:off x="2437075" y="2702625"/>
            <a:ext cx="3371484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441" name="Google Shape;1441;p116"/>
          <p:cNvSpPr/>
          <p:nvPr/>
        </p:nvSpPr>
        <p:spPr>
          <a:xfrm>
            <a:off x="813621" y="2702625"/>
            <a:ext cx="4994893" cy="651275"/>
          </a:xfrm>
          <a:custGeom>
            <a:rect b="b" l="l" r="r" t="t"/>
            <a:pathLst>
              <a:path extrusionOk="0" h="26051" w="55468">
                <a:moveTo>
                  <a:pt x="55468" y="0"/>
                </a:moveTo>
                <a:cubicBezTo>
                  <a:pt x="53817" y="3773"/>
                  <a:pt x="53251" y="18678"/>
                  <a:pt x="45563" y="22640"/>
                </a:cubicBezTo>
                <a:cubicBezTo>
                  <a:pt x="37875" y="26602"/>
                  <a:pt x="16933" y="27121"/>
                  <a:pt x="9339" y="23772"/>
                </a:cubicBezTo>
                <a:cubicBezTo>
                  <a:pt x="1745" y="20423"/>
                  <a:pt x="1557" y="6085"/>
                  <a:pt x="0" y="2547"/>
                </a:cubicBezTo>
              </a:path>
            </a:pathLst>
          </a:custGeom>
          <a:noFill/>
          <a:ln cap="flat" cmpd="sng" w="19050">
            <a:solidFill>
              <a:srgbClr val="E93761"/>
            </a:solidFill>
            <a:prstDash val="solid"/>
            <a:round/>
            <a:headEnd len="med" w="med" type="none"/>
            <a:tailEnd len="med" w="med" type="triangle"/>
          </a:ln>
        </p:spPr>
      </p:sp>
      <p:sp>
        <p:nvSpPr>
          <p:cNvPr id="1442" name="Google Shape;1442;p116"/>
          <p:cNvSpPr/>
          <p:nvPr/>
        </p:nvSpPr>
        <p:spPr>
          <a:xfrm>
            <a:off x="6127775" y="3537500"/>
            <a:ext cx="2159400" cy="8667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More new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and/or different predictions!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43" name="Google Shape;1443;p116"/>
          <p:cNvSpPr txBox="1"/>
          <p:nvPr/>
        </p:nvSpPr>
        <p:spPr>
          <a:xfrm>
            <a:off x="2136700" y="1237200"/>
            <a:ext cx="1146000" cy="3231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Roboto"/>
                <a:ea typeface="Roboto"/>
                <a:cs typeface="Roboto"/>
                <a:sym typeface="Roboto"/>
              </a:rPr>
              <a:t>not very important</a:t>
            </a:r>
            <a:endParaRPr sz="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44" name="Google Shape;1444;p116"/>
          <p:cNvSpPr txBox="1"/>
          <p:nvPr/>
        </p:nvSpPr>
        <p:spPr>
          <a:xfrm>
            <a:off x="311700" y="1237200"/>
            <a:ext cx="707100" cy="323100"/>
          </a:xfrm>
          <a:prstGeom prst="rect">
            <a:avLst/>
          </a:prstGeom>
          <a:solidFill>
            <a:srgbClr val="93C47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45" name="Google Shape;1445;p116"/>
          <p:cNvSpPr txBox="1"/>
          <p:nvPr/>
        </p:nvSpPr>
        <p:spPr>
          <a:xfrm>
            <a:off x="3827725" y="1237200"/>
            <a:ext cx="983100" cy="323100"/>
          </a:xfrm>
          <a:prstGeom prst="rect">
            <a:avLst/>
          </a:prstGeom>
          <a:solidFill>
            <a:srgbClr val="38761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very important!</a:t>
            </a: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446" name="Google Shape;1446;p116"/>
          <p:cNvGraphicFramePr/>
          <p:nvPr/>
        </p:nvGraphicFramePr>
        <p:xfrm>
          <a:off x="5417250" y="177977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986600"/>
                <a:gridCol w="986600"/>
              </a:tblGrid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Next word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Count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for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cool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srsly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447" name="Google Shape;1447;p1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Overview of how ChatGPT improves over your phones…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1" name="Shape 1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2" name="Google Shape;1452;p117"/>
          <p:cNvSpPr/>
          <p:nvPr/>
        </p:nvSpPr>
        <p:spPr>
          <a:xfrm>
            <a:off x="108438" y="144625"/>
            <a:ext cx="6479100" cy="4803900"/>
          </a:xfrm>
          <a:prstGeom prst="rect">
            <a:avLst/>
          </a:prstGeom>
          <a:solidFill>
            <a:srgbClr val="40FF00">
              <a:alpha val="2440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3" name="Google Shape;1453;p117"/>
          <p:cNvSpPr/>
          <p:nvPr/>
        </p:nvSpPr>
        <p:spPr>
          <a:xfrm>
            <a:off x="6735375" y="1400575"/>
            <a:ext cx="2221800" cy="2540100"/>
          </a:xfrm>
          <a:prstGeom prst="rect">
            <a:avLst/>
          </a:prstGeom>
          <a:solidFill>
            <a:srgbClr val="E93761">
              <a:alpha val="291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4" name="Google Shape;1454;p11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455" name="Google Shape;1455;p11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456" name="Google Shape;1456;p11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457" name="Google Shape;1457;p117"/>
          <p:cNvSpPr txBox="1"/>
          <p:nvPr/>
        </p:nvSpPr>
        <p:spPr>
          <a:xfrm>
            <a:off x="2149225" y="204575"/>
            <a:ext cx="2183700" cy="4770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Roboto"/>
                <a:ea typeface="Roboto"/>
                <a:cs typeface="Roboto"/>
                <a:sym typeface="Roboto"/>
              </a:rPr>
              <a:t>Training Samples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58" name="Google Shape;1458;p117"/>
          <p:cNvSpPr txBox="1"/>
          <p:nvPr/>
        </p:nvSpPr>
        <p:spPr>
          <a:xfrm>
            <a:off x="686300" y="1787613"/>
            <a:ext cx="9579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label: apple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59" name="Google Shape;1459;p117"/>
          <p:cNvSpPr txBox="1"/>
          <p:nvPr/>
        </p:nvSpPr>
        <p:spPr>
          <a:xfrm>
            <a:off x="2834363" y="1787613"/>
            <a:ext cx="10824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label: apple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0" name="Google Shape;1460;p117"/>
          <p:cNvSpPr txBox="1"/>
          <p:nvPr/>
        </p:nvSpPr>
        <p:spPr>
          <a:xfrm>
            <a:off x="4984175" y="1761275"/>
            <a:ext cx="9579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label: apple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1" name="Google Shape;1461;p117"/>
          <p:cNvSpPr txBox="1"/>
          <p:nvPr/>
        </p:nvSpPr>
        <p:spPr>
          <a:xfrm>
            <a:off x="7194225" y="1015550"/>
            <a:ext cx="1304100" cy="477000"/>
          </a:xfrm>
          <a:prstGeom prst="rect">
            <a:avLst/>
          </a:prstGeom>
          <a:solidFill>
            <a:srgbClr val="E9376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Prediction</a:t>
            </a:r>
            <a:endParaRPr sz="1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2" name="Google Shape;1462;p117"/>
          <p:cNvSpPr txBox="1"/>
          <p:nvPr/>
        </p:nvSpPr>
        <p:spPr>
          <a:xfrm>
            <a:off x="232198" y="928225"/>
            <a:ext cx="591600" cy="261600"/>
          </a:xfrm>
          <a:prstGeom prst="rect">
            <a:avLst/>
          </a:prstGeom>
          <a:solidFill>
            <a:srgbClr val="93C47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500"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463" name="Google Shape;1463;p117"/>
          <p:cNvGraphicFramePr/>
          <p:nvPr/>
        </p:nvGraphicFramePr>
        <p:xfrm>
          <a:off x="209375" y="12543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likes</a:t>
                      </a:r>
                      <a:endParaRPr sz="6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464" name="Google Shape;1464;p117"/>
          <p:cNvSpPr txBox="1"/>
          <p:nvPr/>
        </p:nvSpPr>
        <p:spPr>
          <a:xfrm>
            <a:off x="858035" y="889675"/>
            <a:ext cx="591600" cy="338700"/>
          </a:xfrm>
          <a:prstGeom prst="rect">
            <a:avLst/>
          </a:prstGeom>
          <a:solidFill>
            <a:srgbClr val="274E1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Very important</a:t>
            </a:r>
            <a:endParaRPr sz="5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465" name="Google Shape;1465;p117"/>
          <p:cNvGraphicFramePr/>
          <p:nvPr/>
        </p:nvGraphicFramePr>
        <p:xfrm>
          <a:off x="846625" y="12543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eating</a:t>
                      </a:r>
                      <a:endParaRPr sz="6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466" name="Google Shape;1466;p117"/>
          <p:cNvSpPr txBox="1"/>
          <p:nvPr/>
        </p:nvSpPr>
        <p:spPr>
          <a:xfrm>
            <a:off x="1483873" y="928225"/>
            <a:ext cx="591600" cy="2616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unimportant</a:t>
            </a:r>
            <a:endParaRPr sz="5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467" name="Google Shape;1467;p117"/>
          <p:cNvGraphicFramePr/>
          <p:nvPr/>
        </p:nvGraphicFramePr>
        <p:xfrm>
          <a:off x="1483875" y="12543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an</a:t>
                      </a:r>
                      <a:endParaRPr sz="6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468" name="Google Shape;1468;p117"/>
          <p:cNvSpPr txBox="1"/>
          <p:nvPr/>
        </p:nvSpPr>
        <p:spPr>
          <a:xfrm>
            <a:off x="2414973" y="928213"/>
            <a:ext cx="591600" cy="2616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latin typeface="Roboto"/>
                <a:ea typeface="Roboto"/>
                <a:cs typeface="Roboto"/>
                <a:sym typeface="Roboto"/>
              </a:rPr>
              <a:t>unimportant</a:t>
            </a:r>
            <a:endParaRPr sz="500"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469" name="Google Shape;1469;p117"/>
          <p:cNvGraphicFramePr/>
          <p:nvPr/>
        </p:nvGraphicFramePr>
        <p:xfrm>
          <a:off x="2392150" y="12542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an</a:t>
                      </a:r>
                      <a:endParaRPr sz="6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470" name="Google Shape;1470;p117"/>
          <p:cNvSpPr txBox="1"/>
          <p:nvPr/>
        </p:nvSpPr>
        <p:spPr>
          <a:xfrm>
            <a:off x="3052223" y="928213"/>
            <a:ext cx="591600" cy="261600"/>
          </a:xfrm>
          <a:prstGeom prst="rect">
            <a:avLst/>
          </a:prstGeom>
          <a:solidFill>
            <a:srgbClr val="93C47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500"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471" name="Google Shape;1471;p117"/>
          <p:cNvGraphicFramePr/>
          <p:nvPr/>
        </p:nvGraphicFramePr>
        <p:xfrm>
          <a:off x="3029400" y="12542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orange</a:t>
                      </a:r>
                      <a:endParaRPr sz="6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472" name="Google Shape;1472;p117"/>
          <p:cNvSpPr txBox="1"/>
          <p:nvPr/>
        </p:nvSpPr>
        <p:spPr>
          <a:xfrm>
            <a:off x="3689473" y="928213"/>
            <a:ext cx="591600" cy="261600"/>
          </a:xfrm>
          <a:prstGeom prst="rect">
            <a:avLst/>
          </a:prstGeom>
          <a:solidFill>
            <a:srgbClr val="93C47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5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473" name="Google Shape;1473;p117"/>
          <p:cNvGraphicFramePr/>
          <p:nvPr/>
        </p:nvGraphicFramePr>
        <p:xfrm>
          <a:off x="3666650" y="12542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and</a:t>
                      </a:r>
                      <a:endParaRPr sz="6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474" name="Google Shape;1474;p117"/>
          <p:cNvSpPr txBox="1"/>
          <p:nvPr/>
        </p:nvSpPr>
        <p:spPr>
          <a:xfrm>
            <a:off x="4530060" y="928225"/>
            <a:ext cx="591600" cy="261600"/>
          </a:xfrm>
          <a:prstGeom prst="rect">
            <a:avLst/>
          </a:prstGeom>
          <a:solidFill>
            <a:srgbClr val="93C47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500"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475" name="Google Shape;1475;p117"/>
          <p:cNvGraphicFramePr/>
          <p:nvPr/>
        </p:nvGraphicFramePr>
        <p:xfrm>
          <a:off x="4507238" y="12543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many</a:t>
                      </a:r>
                      <a:endParaRPr sz="6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476" name="Google Shape;1476;p117"/>
          <p:cNvSpPr txBox="1"/>
          <p:nvPr/>
        </p:nvSpPr>
        <p:spPr>
          <a:xfrm>
            <a:off x="5167310" y="889675"/>
            <a:ext cx="591600" cy="338700"/>
          </a:xfrm>
          <a:prstGeom prst="rect">
            <a:avLst/>
          </a:prstGeom>
          <a:solidFill>
            <a:srgbClr val="274E1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Very important</a:t>
            </a:r>
            <a:endParaRPr sz="5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477" name="Google Shape;1477;p117"/>
          <p:cNvGraphicFramePr/>
          <p:nvPr/>
        </p:nvGraphicFramePr>
        <p:xfrm>
          <a:off x="5144488" y="12543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types</a:t>
                      </a:r>
                      <a:endParaRPr sz="6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478" name="Google Shape;1478;p117"/>
          <p:cNvSpPr txBox="1"/>
          <p:nvPr/>
        </p:nvSpPr>
        <p:spPr>
          <a:xfrm>
            <a:off x="5804560" y="928225"/>
            <a:ext cx="591600" cy="2616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unimportant</a:t>
            </a:r>
            <a:endParaRPr sz="5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479" name="Google Shape;1479;p117"/>
          <p:cNvGraphicFramePr/>
          <p:nvPr/>
        </p:nvGraphicFramePr>
        <p:xfrm>
          <a:off x="5781738" y="12543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of</a:t>
                      </a:r>
                      <a:endParaRPr sz="6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480" name="Google Shape;1480;p117"/>
          <p:cNvSpPr txBox="1"/>
          <p:nvPr/>
        </p:nvSpPr>
        <p:spPr>
          <a:xfrm>
            <a:off x="686300" y="3084563"/>
            <a:ext cx="9579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label: artist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81" name="Google Shape;1481;p117"/>
          <p:cNvSpPr txBox="1"/>
          <p:nvPr/>
        </p:nvSpPr>
        <p:spPr>
          <a:xfrm>
            <a:off x="2834363" y="3084563"/>
            <a:ext cx="10824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label: artist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82" name="Google Shape;1482;p117"/>
          <p:cNvSpPr txBox="1"/>
          <p:nvPr/>
        </p:nvSpPr>
        <p:spPr>
          <a:xfrm>
            <a:off x="4984175" y="3058225"/>
            <a:ext cx="9579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label: artist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83" name="Google Shape;1483;p117"/>
          <p:cNvSpPr txBox="1"/>
          <p:nvPr/>
        </p:nvSpPr>
        <p:spPr>
          <a:xfrm>
            <a:off x="232198" y="2225175"/>
            <a:ext cx="591600" cy="2616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unimportant</a:t>
            </a:r>
            <a:endParaRPr sz="5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484" name="Google Shape;1484;p117"/>
          <p:cNvGraphicFramePr/>
          <p:nvPr/>
        </p:nvGraphicFramePr>
        <p:xfrm>
          <a:off x="209375" y="255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a</a:t>
                      </a:r>
                      <a:endParaRPr sz="6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485" name="Google Shape;1485;p117"/>
          <p:cNvSpPr txBox="1"/>
          <p:nvPr/>
        </p:nvSpPr>
        <p:spPr>
          <a:xfrm>
            <a:off x="858035" y="2225175"/>
            <a:ext cx="591600" cy="261600"/>
          </a:xfrm>
          <a:prstGeom prst="rect">
            <a:avLst/>
          </a:prstGeom>
          <a:solidFill>
            <a:srgbClr val="93C47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500"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486" name="Google Shape;1486;p117"/>
          <p:cNvGraphicFramePr/>
          <p:nvPr/>
        </p:nvGraphicFramePr>
        <p:xfrm>
          <a:off x="846625" y="255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very</a:t>
                      </a:r>
                      <a:endParaRPr sz="6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487" name="Google Shape;1487;p117"/>
          <p:cNvSpPr txBox="1"/>
          <p:nvPr/>
        </p:nvSpPr>
        <p:spPr>
          <a:xfrm>
            <a:off x="1483848" y="2186625"/>
            <a:ext cx="591600" cy="338700"/>
          </a:xfrm>
          <a:prstGeom prst="rect">
            <a:avLst/>
          </a:prstGeom>
          <a:solidFill>
            <a:srgbClr val="274E1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Very </a:t>
            </a:r>
            <a:r>
              <a:rPr lang="en" sz="5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5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488" name="Google Shape;1488;p117"/>
          <p:cNvGraphicFramePr/>
          <p:nvPr/>
        </p:nvGraphicFramePr>
        <p:xfrm>
          <a:off x="1483875" y="255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creative</a:t>
                      </a:r>
                      <a:endParaRPr sz="6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489" name="Google Shape;1489;p117"/>
          <p:cNvSpPr txBox="1"/>
          <p:nvPr/>
        </p:nvSpPr>
        <p:spPr>
          <a:xfrm>
            <a:off x="2414973" y="2186613"/>
            <a:ext cx="591600" cy="338700"/>
          </a:xfrm>
          <a:prstGeom prst="rect">
            <a:avLst/>
          </a:prstGeom>
          <a:solidFill>
            <a:srgbClr val="274E1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Very important</a:t>
            </a:r>
            <a:endParaRPr sz="5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490" name="Google Shape;1490;p117"/>
          <p:cNvGraphicFramePr/>
          <p:nvPr/>
        </p:nvGraphicFramePr>
        <p:xfrm>
          <a:off x="2392150" y="255123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Michelangelo</a:t>
                      </a:r>
                      <a:endParaRPr sz="6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491" name="Google Shape;1491;p117"/>
          <p:cNvSpPr txBox="1"/>
          <p:nvPr/>
        </p:nvSpPr>
        <p:spPr>
          <a:xfrm>
            <a:off x="3052223" y="2225163"/>
            <a:ext cx="591600" cy="2616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Un</a:t>
            </a:r>
            <a:r>
              <a:rPr lang="en" sz="5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5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492" name="Google Shape;1492;p117"/>
          <p:cNvGraphicFramePr/>
          <p:nvPr/>
        </p:nvGraphicFramePr>
        <p:xfrm>
          <a:off x="3029400" y="255123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the</a:t>
                      </a:r>
                      <a:endParaRPr sz="6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493" name="Google Shape;1493;p117"/>
          <p:cNvSpPr txBox="1"/>
          <p:nvPr/>
        </p:nvSpPr>
        <p:spPr>
          <a:xfrm>
            <a:off x="3689473" y="2186613"/>
            <a:ext cx="591600" cy="338700"/>
          </a:xfrm>
          <a:prstGeom prst="rect">
            <a:avLst/>
          </a:prstGeom>
          <a:solidFill>
            <a:srgbClr val="274E1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Very </a:t>
            </a:r>
            <a:r>
              <a:rPr lang="en" sz="5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5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494" name="Google Shape;1494;p117"/>
          <p:cNvGraphicFramePr/>
          <p:nvPr/>
        </p:nvGraphicFramePr>
        <p:xfrm>
          <a:off x="3666650" y="255123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Renaissance</a:t>
                      </a:r>
                      <a:endParaRPr sz="6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495" name="Google Shape;1495;p117"/>
          <p:cNvSpPr txBox="1"/>
          <p:nvPr/>
        </p:nvSpPr>
        <p:spPr>
          <a:xfrm>
            <a:off x="4530060" y="2199588"/>
            <a:ext cx="591600" cy="338700"/>
          </a:xfrm>
          <a:prstGeom prst="rect">
            <a:avLst/>
          </a:prstGeom>
          <a:solidFill>
            <a:srgbClr val="274E1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Very </a:t>
            </a:r>
            <a:r>
              <a:rPr lang="en" sz="5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5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496" name="Google Shape;1496;p117"/>
          <p:cNvGraphicFramePr/>
          <p:nvPr/>
        </p:nvGraphicFramePr>
        <p:xfrm>
          <a:off x="4507238" y="255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paintings</a:t>
                      </a:r>
                      <a:endParaRPr sz="6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97" name="Google Shape;1497;p117"/>
          <p:cNvGraphicFramePr/>
          <p:nvPr/>
        </p:nvGraphicFramePr>
        <p:xfrm>
          <a:off x="5144488" y="255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by</a:t>
                      </a:r>
                      <a:endParaRPr sz="6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498" name="Google Shape;1498;p117"/>
          <p:cNvSpPr txBox="1"/>
          <p:nvPr/>
        </p:nvSpPr>
        <p:spPr>
          <a:xfrm>
            <a:off x="5804560" y="2225175"/>
            <a:ext cx="591600" cy="2616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unimportant</a:t>
            </a:r>
            <a:endParaRPr sz="5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499" name="Google Shape;1499;p117"/>
          <p:cNvGraphicFramePr/>
          <p:nvPr/>
        </p:nvGraphicFramePr>
        <p:xfrm>
          <a:off x="5781738" y="255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the</a:t>
                      </a:r>
                      <a:endParaRPr sz="6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500" name="Google Shape;1500;p117"/>
          <p:cNvSpPr txBox="1"/>
          <p:nvPr/>
        </p:nvSpPr>
        <p:spPr>
          <a:xfrm>
            <a:off x="5167310" y="2225175"/>
            <a:ext cx="591600" cy="261600"/>
          </a:xfrm>
          <a:prstGeom prst="rect">
            <a:avLst/>
          </a:prstGeom>
          <a:solidFill>
            <a:srgbClr val="93C47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5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01" name="Google Shape;1501;p117"/>
          <p:cNvSpPr txBox="1"/>
          <p:nvPr/>
        </p:nvSpPr>
        <p:spPr>
          <a:xfrm>
            <a:off x="686288" y="4446013"/>
            <a:ext cx="9579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label: axe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02" name="Google Shape;1502;p117"/>
          <p:cNvSpPr txBox="1"/>
          <p:nvPr/>
        </p:nvSpPr>
        <p:spPr>
          <a:xfrm>
            <a:off x="2834350" y="4446013"/>
            <a:ext cx="10824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label: axe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03" name="Google Shape;1503;p117"/>
          <p:cNvSpPr txBox="1"/>
          <p:nvPr/>
        </p:nvSpPr>
        <p:spPr>
          <a:xfrm>
            <a:off x="4984163" y="4419675"/>
            <a:ext cx="9579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label: axe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04" name="Google Shape;1504;p117"/>
          <p:cNvSpPr txBox="1"/>
          <p:nvPr/>
        </p:nvSpPr>
        <p:spPr>
          <a:xfrm>
            <a:off x="232185" y="3586625"/>
            <a:ext cx="591600" cy="2616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unimportant</a:t>
            </a:r>
            <a:endParaRPr sz="5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505" name="Google Shape;1505;p117"/>
          <p:cNvGraphicFramePr/>
          <p:nvPr/>
        </p:nvGraphicFramePr>
        <p:xfrm>
          <a:off x="209363" y="391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my</a:t>
                      </a:r>
                      <a:endParaRPr sz="6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506" name="Google Shape;1506;p117"/>
          <p:cNvSpPr txBox="1"/>
          <p:nvPr/>
        </p:nvSpPr>
        <p:spPr>
          <a:xfrm>
            <a:off x="858023" y="3586625"/>
            <a:ext cx="591600" cy="261600"/>
          </a:xfrm>
          <a:prstGeom prst="rect">
            <a:avLst/>
          </a:prstGeom>
          <a:solidFill>
            <a:srgbClr val="93C47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500"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507" name="Google Shape;1507;p117"/>
          <p:cNvGraphicFramePr/>
          <p:nvPr/>
        </p:nvGraphicFramePr>
        <p:xfrm>
          <a:off x="846613" y="391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trustworthy</a:t>
                      </a:r>
                      <a:endParaRPr sz="6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508" name="Google Shape;1508;p117"/>
          <p:cNvSpPr txBox="1"/>
          <p:nvPr/>
        </p:nvSpPr>
        <p:spPr>
          <a:xfrm>
            <a:off x="1483835" y="3548075"/>
            <a:ext cx="591600" cy="338700"/>
          </a:xfrm>
          <a:prstGeom prst="rect">
            <a:avLst/>
          </a:prstGeom>
          <a:solidFill>
            <a:srgbClr val="274E1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Very important</a:t>
            </a:r>
            <a:endParaRPr sz="5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509" name="Google Shape;1509;p117"/>
          <p:cNvGraphicFramePr/>
          <p:nvPr/>
        </p:nvGraphicFramePr>
        <p:xfrm>
          <a:off x="1483863" y="391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battle</a:t>
                      </a:r>
                      <a:endParaRPr sz="6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10" name="Google Shape;1510;p117"/>
          <p:cNvGraphicFramePr/>
          <p:nvPr/>
        </p:nvGraphicFramePr>
        <p:xfrm>
          <a:off x="2392138" y="39126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go</a:t>
                      </a:r>
                      <a:endParaRPr sz="6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511" name="Google Shape;1511;p117"/>
          <p:cNvSpPr txBox="1"/>
          <p:nvPr/>
        </p:nvSpPr>
        <p:spPr>
          <a:xfrm>
            <a:off x="3052210" y="3548063"/>
            <a:ext cx="591600" cy="338700"/>
          </a:xfrm>
          <a:prstGeom prst="rect">
            <a:avLst/>
          </a:prstGeom>
          <a:solidFill>
            <a:srgbClr val="274E1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Very </a:t>
            </a:r>
            <a:r>
              <a:rPr lang="en" sz="5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5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512" name="Google Shape;1512;p117"/>
          <p:cNvGraphicFramePr/>
          <p:nvPr/>
        </p:nvGraphicFramePr>
        <p:xfrm>
          <a:off x="3029388" y="39126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sharpen</a:t>
                      </a:r>
                      <a:endParaRPr sz="6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13" name="Google Shape;1513;p117"/>
          <p:cNvGraphicFramePr/>
          <p:nvPr/>
        </p:nvGraphicFramePr>
        <p:xfrm>
          <a:off x="3666638" y="39126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the</a:t>
                      </a:r>
                      <a:endParaRPr sz="6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14" name="Google Shape;1514;p117"/>
          <p:cNvGraphicFramePr/>
          <p:nvPr/>
        </p:nvGraphicFramePr>
        <p:xfrm>
          <a:off x="4507225" y="391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my</a:t>
                      </a:r>
                      <a:endParaRPr sz="6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15" name="Google Shape;1515;p117"/>
          <p:cNvGraphicFramePr/>
          <p:nvPr/>
        </p:nvGraphicFramePr>
        <p:xfrm>
          <a:off x="5144475" y="391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sword</a:t>
                      </a:r>
                      <a:endParaRPr sz="6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516" name="Google Shape;1516;p117"/>
          <p:cNvSpPr txBox="1"/>
          <p:nvPr/>
        </p:nvSpPr>
        <p:spPr>
          <a:xfrm>
            <a:off x="5804548" y="3586625"/>
            <a:ext cx="591600" cy="2616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unimportant</a:t>
            </a:r>
            <a:endParaRPr sz="5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517" name="Google Shape;1517;p117"/>
          <p:cNvGraphicFramePr/>
          <p:nvPr/>
        </p:nvGraphicFramePr>
        <p:xfrm>
          <a:off x="5781725" y="3912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14425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and</a:t>
                      </a:r>
                      <a:endParaRPr sz="6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518" name="Google Shape;1518;p117"/>
          <p:cNvSpPr txBox="1"/>
          <p:nvPr/>
        </p:nvSpPr>
        <p:spPr>
          <a:xfrm>
            <a:off x="5167298" y="3586625"/>
            <a:ext cx="591600" cy="261600"/>
          </a:xfrm>
          <a:prstGeom prst="rect">
            <a:avLst/>
          </a:prstGeom>
          <a:solidFill>
            <a:srgbClr val="93C47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5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19" name="Google Shape;1519;p117"/>
          <p:cNvSpPr txBox="1"/>
          <p:nvPr/>
        </p:nvSpPr>
        <p:spPr>
          <a:xfrm>
            <a:off x="2414973" y="3586625"/>
            <a:ext cx="591600" cy="261600"/>
          </a:xfrm>
          <a:prstGeom prst="rect">
            <a:avLst/>
          </a:prstGeom>
          <a:solidFill>
            <a:srgbClr val="93C47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5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20" name="Google Shape;1520;p117"/>
          <p:cNvSpPr txBox="1"/>
          <p:nvPr/>
        </p:nvSpPr>
        <p:spPr>
          <a:xfrm>
            <a:off x="3689435" y="3599600"/>
            <a:ext cx="591600" cy="2616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unimportant</a:t>
            </a:r>
            <a:endParaRPr sz="5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21" name="Google Shape;1521;p117"/>
          <p:cNvSpPr txBox="1"/>
          <p:nvPr/>
        </p:nvSpPr>
        <p:spPr>
          <a:xfrm>
            <a:off x="4530048" y="3586625"/>
            <a:ext cx="591600" cy="2616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unimportant</a:t>
            </a:r>
            <a:endParaRPr sz="5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22" name="Google Shape;1522;p117"/>
          <p:cNvSpPr txBox="1"/>
          <p:nvPr/>
        </p:nvSpPr>
        <p:spPr>
          <a:xfrm>
            <a:off x="7550473" y="2097600"/>
            <a:ext cx="591600" cy="338700"/>
          </a:xfrm>
          <a:prstGeom prst="rect">
            <a:avLst/>
          </a:prstGeom>
          <a:solidFill>
            <a:srgbClr val="274E1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Very </a:t>
            </a:r>
            <a:r>
              <a:rPr lang="en" sz="5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5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523" name="Google Shape;1523;p117"/>
          <p:cNvGraphicFramePr/>
          <p:nvPr/>
        </p:nvGraphicFramePr>
        <p:xfrm>
          <a:off x="6890400" y="2462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600">
                          <a:solidFill>
                            <a:schemeClr val="dk1"/>
                          </a:solidFill>
                        </a:rPr>
                        <a:t>a</a:t>
                      </a:r>
                      <a:endParaRPr sz="6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524" name="Google Shape;1524;p117"/>
          <p:cNvSpPr txBox="1"/>
          <p:nvPr/>
        </p:nvSpPr>
        <p:spPr>
          <a:xfrm>
            <a:off x="6913235" y="2136150"/>
            <a:ext cx="591600" cy="2616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unimportant</a:t>
            </a:r>
            <a:endParaRPr sz="5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525" name="Google Shape;1525;p117"/>
          <p:cNvGraphicFramePr/>
          <p:nvPr/>
        </p:nvGraphicFramePr>
        <p:xfrm>
          <a:off x="7527650" y="2462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Renaissance</a:t>
                      </a:r>
                      <a:endParaRPr sz="6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526" name="Google Shape;1526;p117"/>
          <p:cNvSpPr txBox="1"/>
          <p:nvPr/>
        </p:nvSpPr>
        <p:spPr>
          <a:xfrm>
            <a:off x="8164898" y="2136150"/>
            <a:ext cx="591600" cy="261600"/>
          </a:xfrm>
          <a:prstGeom prst="rect">
            <a:avLst/>
          </a:prstGeom>
          <a:solidFill>
            <a:srgbClr val="93C47D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00">
                <a:latin typeface="Roboto"/>
                <a:ea typeface="Roboto"/>
                <a:cs typeface="Roboto"/>
                <a:sym typeface="Roboto"/>
              </a:rPr>
              <a:t>important</a:t>
            </a:r>
            <a:endParaRPr sz="500"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527" name="Google Shape;1527;p117"/>
          <p:cNvGraphicFramePr/>
          <p:nvPr/>
        </p:nvGraphicFramePr>
        <p:xfrm>
          <a:off x="8164900" y="2462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{50E3A312-CD4C-4560-A6CD-DCCE0A18613F}</a:tableStyleId>
              </a:tblPr>
              <a:tblGrid>
                <a:gridCol w="637250"/>
              </a:tblGrid>
              <a:tr h="240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500">
                          <a:solidFill>
                            <a:schemeClr val="lt1"/>
                          </a:solidFill>
                        </a:rPr>
                        <a:t>Previous word</a:t>
                      </a:r>
                      <a:endParaRPr sz="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106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600"/>
                        <a:t>artist?</a:t>
                      </a:r>
                      <a:endParaRPr sz="6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528" name="Google Shape;1528;p117"/>
          <p:cNvSpPr txBox="1"/>
          <p:nvPr/>
        </p:nvSpPr>
        <p:spPr>
          <a:xfrm>
            <a:off x="7009475" y="3245600"/>
            <a:ext cx="17472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Prediction</a:t>
            </a:r>
            <a:r>
              <a:rPr lang="en" sz="1100">
                <a:latin typeface="Roboto"/>
                <a:ea typeface="Roboto"/>
                <a:cs typeface="Roboto"/>
                <a:sym typeface="Roboto"/>
              </a:rPr>
              <a:t>: Michelangelo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2" name="Shape 1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3" name="Google Shape;1533;p1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Transformer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534" name="Google Shape;1534;p118"/>
          <p:cNvSpPr txBox="1"/>
          <p:nvPr>
            <p:ph idx="1" type="body"/>
          </p:nvPr>
        </p:nvSpPr>
        <p:spPr>
          <a:xfrm>
            <a:off x="311700" y="1152475"/>
            <a:ext cx="8520600" cy="35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It’s not the like original technology didn’t </a:t>
            </a:r>
            <a:r>
              <a:rPr i="1" lang="en"/>
              <a:t>consider</a:t>
            </a:r>
            <a:r>
              <a:rPr lang="en"/>
              <a:t> using past words, word positioning, and the relative importance of each word (self-attention).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It’s just that no one had come up with an </a:t>
            </a:r>
            <a:r>
              <a:rPr i="1" lang="en"/>
              <a:t>algorithm</a:t>
            </a:r>
            <a:r>
              <a:rPr lang="en"/>
              <a:t> to do this in a fast and accurate way.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…Until the Transformer network was conceived by the Google AI researchers!</a:t>
            </a:r>
            <a:endParaRPr/>
          </a:p>
        </p:txBody>
      </p:sp>
      <p:sp>
        <p:nvSpPr>
          <p:cNvPr id="1535" name="Google Shape;1535;p11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536" name="Google Shape;1536;p11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537" name="Google Shape;1537;p11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8" name="Google Shape;1538;p1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89450" y="222725"/>
            <a:ext cx="578225" cy="980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2" name="Shape 1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3" name="Google Shape;1543;p1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sp>
        <p:nvSpPr>
          <p:cNvPr id="1544" name="Google Shape;1544;p119"/>
          <p:cNvSpPr txBox="1"/>
          <p:nvPr>
            <p:ph idx="1" type="body"/>
          </p:nvPr>
        </p:nvSpPr>
        <p:spPr>
          <a:xfrm>
            <a:off x="2556725" y="3968950"/>
            <a:ext cx="39735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 2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1545" name="Google Shape;1545;p1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9" name="Shape 1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0" name="Google Shape;1550;p120"/>
          <p:cNvSpPr txBox="1"/>
          <p:nvPr>
            <p:ph type="title"/>
          </p:nvPr>
        </p:nvSpPr>
        <p:spPr>
          <a:xfrm>
            <a:off x="311700" y="445025"/>
            <a:ext cx="6225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is Diffusion and Generative AI art?</a:t>
            </a:r>
            <a:endParaRPr/>
          </a:p>
        </p:txBody>
      </p:sp>
      <p:sp>
        <p:nvSpPr>
          <p:cNvPr id="1551" name="Google Shape;1551;p120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You may have seen in the media recently that AI is now able to generate complex artwork</a:t>
            </a:r>
            <a:br>
              <a:rPr lang="en"/>
            </a:b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All AI needs to generate artwork is a text description of what you want!</a:t>
            </a:r>
            <a:br>
              <a:rPr lang="en"/>
            </a:b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 Generative AI systems use a learning technique called “Diffusion”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descr="Annika Nordenskiöld's black and white image of two women hugging an actopus" id="1552" name="Google Shape;1552;p1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18525" y="1361200"/>
            <a:ext cx="2421099" cy="2421099"/>
          </a:xfrm>
          <a:prstGeom prst="rect">
            <a:avLst/>
          </a:prstGeom>
          <a:noFill/>
          <a:ln>
            <a:noFill/>
          </a:ln>
        </p:spPr>
      </p:pic>
      <p:sp>
        <p:nvSpPr>
          <p:cNvPr id="1553" name="Google Shape;1553;p120"/>
          <p:cNvSpPr txBox="1"/>
          <p:nvPr/>
        </p:nvSpPr>
        <p:spPr>
          <a:xfrm>
            <a:off x="0" y="4804800"/>
            <a:ext cx="91440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https://www.forbes.com/sites/lesliekatz/2023/10/08/see-the-surreal-image-that-just-won-an-ai-art-contest/?sh=168d2fc54df8</a:t>
            </a:r>
            <a:endParaRPr sz="600"/>
          </a:p>
        </p:txBody>
      </p:sp>
      <p:grpSp>
        <p:nvGrpSpPr>
          <p:cNvPr id="1554" name="Google Shape;1554;p120"/>
          <p:cNvGrpSpPr/>
          <p:nvPr/>
        </p:nvGrpSpPr>
        <p:grpSpPr>
          <a:xfrm>
            <a:off x="8329325" y="0"/>
            <a:ext cx="764100" cy="1042650"/>
            <a:chOff x="7362925" y="28900"/>
            <a:chExt cx="764100" cy="1042650"/>
          </a:xfrm>
        </p:grpSpPr>
        <p:pic>
          <p:nvPicPr>
            <p:cNvPr id="1555" name="Google Shape;1555;p12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362925" y="240050"/>
              <a:ext cx="764100" cy="694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56" name="Google Shape;1556;p120"/>
            <p:cNvSpPr txBox="1"/>
            <p:nvPr/>
          </p:nvSpPr>
          <p:spPr>
            <a:xfrm>
              <a:off x="7362925" y="2890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Play Video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557" name="Google Shape;1557;p120"/>
            <p:cNvSpPr txBox="1"/>
            <p:nvPr/>
          </p:nvSpPr>
          <p:spPr>
            <a:xfrm>
              <a:off x="7362925" y="8603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Slide 96 - 147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558" name="Google Shape;1558;p120"/>
            <p:cNvSpPr txBox="1"/>
            <p:nvPr/>
          </p:nvSpPr>
          <p:spPr>
            <a:xfrm>
              <a:off x="7362925" y="5824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6</a:t>
              </a: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:55 min</a:t>
              </a:r>
              <a:endParaRPr sz="7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559" name="Google Shape;1559;p120">
            <a:hlinkClick r:id="rId5"/>
          </p:cNvPr>
          <p:cNvSpPr/>
          <p:nvPr/>
        </p:nvSpPr>
        <p:spPr>
          <a:xfrm>
            <a:off x="8289575" y="82650"/>
            <a:ext cx="843600" cy="96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1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1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3" name="Shape 1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4" name="Google Shape;1564;p1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is Diffusion and Generative AI art?</a:t>
            </a:r>
            <a:endParaRPr/>
          </a:p>
        </p:txBody>
      </p:sp>
      <p:sp>
        <p:nvSpPr>
          <p:cNvPr id="1565" name="Google Shape;1565;p121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Diffusion can be explained with the following analogy:</a:t>
            </a:r>
            <a:endParaRPr/>
          </a:p>
          <a:p>
            <a:pPr indent="-342900" lvl="0" marL="457200" rtl="0" algn="l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Imagine carving a statue - you would start with a big block of marble, and slowly chip away until the masterpiece you envisioned appears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566" name="Google Shape;1566;p121"/>
          <p:cNvPicPr preferRelativeResize="0"/>
          <p:nvPr/>
        </p:nvPicPr>
        <p:blipFill rotWithShape="1">
          <a:blip r:embed="rId3">
            <a:alphaModFix/>
          </a:blip>
          <a:srcRect b="50145" l="21486" r="27221" t="13075"/>
          <a:stretch/>
        </p:blipFill>
        <p:spPr>
          <a:xfrm>
            <a:off x="6349875" y="1333012"/>
            <a:ext cx="2358400" cy="2477476"/>
          </a:xfrm>
          <a:prstGeom prst="rect">
            <a:avLst/>
          </a:prstGeom>
          <a:noFill/>
          <a:ln>
            <a:noFill/>
          </a:ln>
        </p:spPr>
      </p:pic>
      <p:sp>
        <p:nvSpPr>
          <p:cNvPr id="1567" name="Google Shape;1567;p121"/>
          <p:cNvSpPr txBox="1"/>
          <p:nvPr/>
        </p:nvSpPr>
        <p:spPr>
          <a:xfrm>
            <a:off x="6029075" y="3884525"/>
            <a:ext cx="3000000" cy="121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>
                <a:solidFill>
                  <a:srgbClr val="181818"/>
                </a:solidFill>
                <a:highlight>
                  <a:schemeClr val="lt1"/>
                </a:highlight>
                <a:latin typeface="Merriweather"/>
                <a:ea typeface="Merriweather"/>
                <a:cs typeface="Merriweather"/>
                <a:sym typeface="Merriweather"/>
              </a:rPr>
              <a:t>“I created a vision of David in my mind and simply carved away everything that was not David.”</a:t>
            </a:r>
            <a:endParaRPr sz="1050">
              <a:solidFill>
                <a:srgbClr val="181818"/>
              </a:solidFill>
              <a:highlight>
                <a:schemeClr val="lt1"/>
              </a:highlight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rtl="0" algn="l">
              <a:lnSpc>
                <a:spcPct val="150000"/>
              </a:lnSpc>
              <a:spcBef>
                <a:spcPts val="1100"/>
              </a:spcBef>
              <a:spcAft>
                <a:spcPts val="1600"/>
              </a:spcAft>
              <a:buNone/>
            </a:pPr>
            <a:r>
              <a:rPr lang="en" sz="1050">
                <a:solidFill>
                  <a:srgbClr val="181818"/>
                </a:solidFill>
                <a:highlight>
                  <a:schemeClr val="lt1"/>
                </a:highlight>
                <a:latin typeface="Merriweather"/>
                <a:ea typeface="Merriweather"/>
                <a:cs typeface="Merriweather"/>
                <a:sym typeface="Merriweather"/>
              </a:rPr>
              <a:t>― </a:t>
            </a:r>
            <a:r>
              <a:rPr b="1" lang="en" sz="1050">
                <a:solidFill>
                  <a:srgbClr val="333333"/>
                </a:solidFill>
                <a:highlight>
                  <a:schemeClr val="lt1"/>
                </a:highlight>
              </a:rPr>
              <a:t>Michelangelo</a:t>
            </a:r>
            <a:endParaRPr/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1" name="Shape 1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2" name="Google Shape;1572;p1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573" name="Google Shape;1573;p1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574" name="Google Shape;1574;p1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1575" name="Google Shape;1575;p122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Just like you, AI needs to practice and train to create good artwork </a:t>
            </a:r>
            <a:br>
              <a:rPr lang="en"/>
            </a:b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We train AI by providing it with thousands of images of what we want our AI to be able to draw </a:t>
            </a:r>
            <a:br>
              <a:rPr lang="en"/>
            </a:b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For example, if we want our AI to draw dogs, we need to teach it what a dog looks like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9" name="Shape 1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0" name="Google Shape;1580;p123"/>
          <p:cNvSpPr txBox="1"/>
          <p:nvPr/>
        </p:nvSpPr>
        <p:spPr>
          <a:xfrm>
            <a:off x="2300588" y="3074838"/>
            <a:ext cx="1089000" cy="4617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Image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581" name="Google Shape;1581;p1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89163" y="3589063"/>
            <a:ext cx="590250" cy="629451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5" name="Shape 1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6" name="Google Shape;1586;p1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587" name="Google Shape;1587;p1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588" name="Google Shape;1588;p1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1589" name="Google Shape;1589;p124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We also need to let the system know the text that describes this image of a dog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This is called a “prompt”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In this case, let’s say the prompt is “dog”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3" name="Shape 15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4" name="Google Shape;1594;p125"/>
          <p:cNvSpPr txBox="1"/>
          <p:nvPr/>
        </p:nvSpPr>
        <p:spPr>
          <a:xfrm>
            <a:off x="2300588" y="1729813"/>
            <a:ext cx="1089000" cy="4617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Prompt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95" name="Google Shape;1595;p125"/>
          <p:cNvSpPr txBox="1"/>
          <p:nvPr/>
        </p:nvSpPr>
        <p:spPr>
          <a:xfrm>
            <a:off x="2300588" y="3074838"/>
            <a:ext cx="1089000" cy="4617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Image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96" name="Google Shape;1596;p125"/>
          <p:cNvSpPr txBox="1"/>
          <p:nvPr/>
        </p:nvSpPr>
        <p:spPr>
          <a:xfrm>
            <a:off x="2392688" y="2155338"/>
            <a:ext cx="904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“dog”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597" name="Google Shape;1597;p1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89163" y="3589063"/>
            <a:ext cx="590250" cy="629451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1" name="Shape 1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2" name="Google Shape;1602;p1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03" name="Google Shape;1603;p1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604" name="Google Shape;1604;p1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1605" name="Google Shape;1605;p126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Here is a simplified explanation of what happens next…</a:t>
            </a:r>
            <a:endParaRPr/>
          </a:p>
          <a:p>
            <a:pPr indent="-342900" lvl="0" marL="457200" rtl="0" algn="l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 original image is slowly changed by adding more and more “random” information (“noise)</a:t>
            </a:r>
            <a:endParaRPr/>
          </a:p>
          <a:p>
            <a:pPr indent="-342900" lvl="0" marL="457200" rtl="0" algn="l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This “noise” can be represented by mathematical equations, and it is recorded as part of the training process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9" name="Shape 1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0" name="Google Shape;1610;p1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11" name="Google Shape;1611;p1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12" name="Google Shape;1612;p1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613" name="Google Shape;1613;p1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1614" name="Google Shape;1614;p127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Here is some mathematical “noise” that is added to the original image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8" name="Shape 1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9" name="Google Shape;1619;p1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20" name="Google Shape;1620;p1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21" name="Google Shape;1621;p1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22" name="Google Shape;1622;p1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623" name="Google Shape;1623;p1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1624" name="Google Shape;1624;p128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And more…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8" name="Shape 1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9" name="Google Shape;1629;p1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30" name="Google Shape;1630;p1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31" name="Google Shape;1631;p1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32" name="Google Shape;1632;p1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33" name="Google Shape;1633;p12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634" name="Google Shape;1634;p1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1635" name="Google Shape;1635;p129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And more…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9" name="Shape 1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0" name="Google Shape;1640;p1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41" name="Google Shape;1641;p1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42" name="Google Shape;1642;p1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43" name="Google Shape;1643;p13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44" name="Google Shape;1644;p13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45" name="Google Shape;1645;p13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646" name="Google Shape;1646;p1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1647" name="Google Shape;1647;p130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And more…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1" name="Shape 1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2" name="Google Shape;1652;p1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53" name="Google Shape;1653;p1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54" name="Google Shape;1654;p1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55" name="Google Shape;1655;p13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56" name="Google Shape;1656;p13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57" name="Google Shape;1657;p13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58" name="Google Shape;1658;p13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659" name="Google Shape;1659;p1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1660" name="Google Shape;1660;p131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And more…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4" name="Shape 1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5" name="Google Shape;1665;p1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66" name="Google Shape;1666;p1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67" name="Google Shape;1667;p1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68" name="Google Shape;1668;p13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69" name="Google Shape;1669;p13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70" name="Google Shape;1670;p132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71" name="Google Shape;1671;p132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672" name="Google Shape;1672;p1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1673" name="Google Shape;1673;p132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Until we get an image that appears to be totally “noisy” (random)</a:t>
            </a:r>
            <a:endParaRPr/>
          </a:p>
          <a:p>
            <a:pPr indent="-342900" lvl="0" marL="457200" rtl="0" algn="l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This is known as the </a:t>
            </a:r>
            <a:r>
              <a:rPr b="1" lang="en">
                <a:solidFill>
                  <a:srgbClr val="E93761"/>
                </a:solidFill>
              </a:rPr>
              <a:t>forward diffusion process</a:t>
            </a:r>
            <a:endParaRPr b="1">
              <a:solidFill>
                <a:srgbClr val="E93761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7" name="Shape 16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8" name="Google Shape;1678;p133"/>
          <p:cNvSpPr txBox="1"/>
          <p:nvPr/>
        </p:nvSpPr>
        <p:spPr>
          <a:xfrm>
            <a:off x="2300588" y="1729813"/>
            <a:ext cx="1089000" cy="4617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Prompt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79" name="Google Shape;1679;p133"/>
          <p:cNvSpPr txBox="1"/>
          <p:nvPr/>
        </p:nvSpPr>
        <p:spPr>
          <a:xfrm>
            <a:off x="2300588" y="3074838"/>
            <a:ext cx="1089000" cy="4617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Image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0" name="Google Shape;1680;p133"/>
          <p:cNvSpPr txBox="1"/>
          <p:nvPr/>
        </p:nvSpPr>
        <p:spPr>
          <a:xfrm>
            <a:off x="2392688" y="2155338"/>
            <a:ext cx="904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“dog”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681" name="Google Shape;1681;p1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89163" y="3589063"/>
            <a:ext cx="590250" cy="629451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682" name="Google Shape;1682;p133"/>
          <p:cNvSpPr txBox="1"/>
          <p:nvPr/>
        </p:nvSpPr>
        <p:spPr>
          <a:xfrm>
            <a:off x="2443650" y="339950"/>
            <a:ext cx="4256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Forward </a:t>
            </a: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Diffusion Process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6" name="Shape 1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7" name="Google Shape;1687;p134"/>
          <p:cNvSpPr txBox="1"/>
          <p:nvPr/>
        </p:nvSpPr>
        <p:spPr>
          <a:xfrm>
            <a:off x="2300588" y="1729813"/>
            <a:ext cx="1089000" cy="4617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Prompt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8" name="Google Shape;1688;p134"/>
          <p:cNvSpPr txBox="1"/>
          <p:nvPr/>
        </p:nvSpPr>
        <p:spPr>
          <a:xfrm>
            <a:off x="2300588" y="3074838"/>
            <a:ext cx="1089000" cy="4617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Image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9" name="Google Shape;1689;p134"/>
          <p:cNvSpPr/>
          <p:nvPr/>
        </p:nvSpPr>
        <p:spPr>
          <a:xfrm>
            <a:off x="4176288" y="2262338"/>
            <a:ext cx="718800" cy="7188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90" name="Google Shape;1690;p134"/>
          <p:cNvSpPr/>
          <p:nvPr/>
        </p:nvSpPr>
        <p:spPr>
          <a:xfrm>
            <a:off x="4293888" y="2390888"/>
            <a:ext cx="483600" cy="461700"/>
          </a:xfrm>
          <a:prstGeom prst="mathPlus">
            <a:avLst>
              <a:gd fmla="val 23520" name="adj1"/>
            </a:avLst>
          </a:prstGeom>
          <a:solidFill>
            <a:srgbClr val="0000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691" name="Google Shape;1691;p1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93863" y="1134174"/>
            <a:ext cx="483600" cy="515716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692" name="Google Shape;1692;p134"/>
          <p:cNvSpPr txBox="1"/>
          <p:nvPr/>
        </p:nvSpPr>
        <p:spPr>
          <a:xfrm>
            <a:off x="4083288" y="1632238"/>
            <a:ext cx="904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add ‘noise’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93" name="Google Shape;1693;p134"/>
          <p:cNvSpPr txBox="1"/>
          <p:nvPr/>
        </p:nvSpPr>
        <p:spPr>
          <a:xfrm>
            <a:off x="2392688" y="2155338"/>
            <a:ext cx="904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“dog”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694" name="Google Shape;1694;p1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89163" y="3589063"/>
            <a:ext cx="590250" cy="629451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1695" name="Google Shape;1695;p134"/>
          <p:cNvCxnSpPr>
            <a:stCxn id="1687" idx="3"/>
            <a:endCxn id="1689" idx="2"/>
          </p:cNvCxnSpPr>
          <p:nvPr/>
        </p:nvCxnSpPr>
        <p:spPr>
          <a:xfrm>
            <a:off x="3389588" y="1960663"/>
            <a:ext cx="786600" cy="661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696" name="Google Shape;1696;p134"/>
          <p:cNvCxnSpPr>
            <a:stCxn id="1688" idx="3"/>
            <a:endCxn id="1689" idx="2"/>
          </p:cNvCxnSpPr>
          <p:nvPr/>
        </p:nvCxnSpPr>
        <p:spPr>
          <a:xfrm flipH="1" rot="10800000">
            <a:off x="3389588" y="2621688"/>
            <a:ext cx="786600" cy="684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697" name="Google Shape;1697;p134"/>
          <p:cNvSpPr txBox="1"/>
          <p:nvPr/>
        </p:nvSpPr>
        <p:spPr>
          <a:xfrm>
            <a:off x="2443650" y="339950"/>
            <a:ext cx="4256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Forward Diffusion Process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1" name="Shape 1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2" name="Google Shape;1702;p135"/>
          <p:cNvSpPr txBox="1"/>
          <p:nvPr/>
        </p:nvSpPr>
        <p:spPr>
          <a:xfrm>
            <a:off x="2300588" y="1729813"/>
            <a:ext cx="1089000" cy="4617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Prompt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03" name="Google Shape;1703;p135"/>
          <p:cNvSpPr txBox="1"/>
          <p:nvPr/>
        </p:nvSpPr>
        <p:spPr>
          <a:xfrm>
            <a:off x="2300588" y="3074838"/>
            <a:ext cx="1089000" cy="4617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Image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04" name="Google Shape;1704;p135"/>
          <p:cNvSpPr/>
          <p:nvPr/>
        </p:nvSpPr>
        <p:spPr>
          <a:xfrm>
            <a:off x="4176288" y="2262338"/>
            <a:ext cx="718800" cy="7188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05" name="Google Shape;1705;p135"/>
          <p:cNvSpPr/>
          <p:nvPr/>
        </p:nvSpPr>
        <p:spPr>
          <a:xfrm>
            <a:off x="4293888" y="2390888"/>
            <a:ext cx="483600" cy="461700"/>
          </a:xfrm>
          <a:prstGeom prst="mathPlus">
            <a:avLst>
              <a:gd fmla="val 23520" name="adj1"/>
            </a:avLst>
          </a:prstGeom>
          <a:solidFill>
            <a:srgbClr val="0000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706" name="Google Shape;1706;p1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93863" y="1134174"/>
            <a:ext cx="483600" cy="515716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1707" name="Google Shape;1707;p135"/>
          <p:cNvCxnSpPr>
            <a:stCxn id="1704" idx="1"/>
            <a:endCxn id="1704" idx="7"/>
          </p:cNvCxnSpPr>
          <p:nvPr/>
        </p:nvCxnSpPr>
        <p:spPr>
          <a:xfrm flipH="1" rot="-5400000">
            <a:off x="4535353" y="2113803"/>
            <a:ext cx="600" cy="508200"/>
          </a:xfrm>
          <a:prstGeom prst="curvedConnector3">
            <a:avLst>
              <a:gd fmla="val -57231804" name="adj1"/>
            </a:avLst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708" name="Google Shape;1708;p135"/>
          <p:cNvSpPr txBox="1"/>
          <p:nvPr/>
        </p:nvSpPr>
        <p:spPr>
          <a:xfrm>
            <a:off x="4083288" y="1632238"/>
            <a:ext cx="904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add ‘noise’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09" name="Google Shape;1709;p135"/>
          <p:cNvSpPr txBox="1"/>
          <p:nvPr/>
        </p:nvSpPr>
        <p:spPr>
          <a:xfrm>
            <a:off x="2392688" y="2155338"/>
            <a:ext cx="904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“dog”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710" name="Google Shape;1710;p1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89163" y="3589063"/>
            <a:ext cx="590250" cy="629451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1711" name="Google Shape;1711;p135"/>
          <p:cNvCxnSpPr>
            <a:stCxn id="1702" idx="3"/>
            <a:endCxn id="1704" idx="2"/>
          </p:cNvCxnSpPr>
          <p:nvPr/>
        </p:nvCxnSpPr>
        <p:spPr>
          <a:xfrm>
            <a:off x="3389588" y="1960663"/>
            <a:ext cx="786600" cy="661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712" name="Google Shape;1712;p135"/>
          <p:cNvCxnSpPr>
            <a:stCxn id="1703" idx="3"/>
            <a:endCxn id="1704" idx="2"/>
          </p:cNvCxnSpPr>
          <p:nvPr/>
        </p:nvCxnSpPr>
        <p:spPr>
          <a:xfrm flipH="1" rot="10800000">
            <a:off x="3389588" y="2621688"/>
            <a:ext cx="786600" cy="684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pic>
        <p:nvPicPr>
          <p:cNvPr id="1713" name="Google Shape;1713;p13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78875" y="1055737"/>
            <a:ext cx="483600" cy="515716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14" name="Google Shape;1714;p13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476925" y="990362"/>
            <a:ext cx="483575" cy="51569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15" name="Google Shape;1715;p13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555350" y="924987"/>
            <a:ext cx="483575" cy="51569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716" name="Google Shape;1716;p135"/>
          <p:cNvSpPr txBox="1"/>
          <p:nvPr/>
        </p:nvSpPr>
        <p:spPr>
          <a:xfrm>
            <a:off x="2443650" y="339950"/>
            <a:ext cx="4256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Forward Diffusion Process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0" name="Shape 1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1" name="Google Shape;1721;p136"/>
          <p:cNvSpPr txBox="1"/>
          <p:nvPr/>
        </p:nvSpPr>
        <p:spPr>
          <a:xfrm>
            <a:off x="2300588" y="1729813"/>
            <a:ext cx="1089000" cy="4617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Prompt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22" name="Google Shape;1722;p136"/>
          <p:cNvSpPr txBox="1"/>
          <p:nvPr/>
        </p:nvSpPr>
        <p:spPr>
          <a:xfrm>
            <a:off x="2300588" y="3074838"/>
            <a:ext cx="1089000" cy="4617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Image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23" name="Google Shape;1723;p136"/>
          <p:cNvSpPr/>
          <p:nvPr/>
        </p:nvSpPr>
        <p:spPr>
          <a:xfrm>
            <a:off x="4176288" y="2262338"/>
            <a:ext cx="718800" cy="7188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24" name="Google Shape;1724;p136"/>
          <p:cNvSpPr/>
          <p:nvPr/>
        </p:nvSpPr>
        <p:spPr>
          <a:xfrm>
            <a:off x="4293888" y="2390888"/>
            <a:ext cx="483600" cy="461700"/>
          </a:xfrm>
          <a:prstGeom prst="mathPlus">
            <a:avLst>
              <a:gd fmla="val 23520" name="adj1"/>
            </a:avLst>
          </a:prstGeom>
          <a:solidFill>
            <a:srgbClr val="0000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725" name="Google Shape;1725;p1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93863" y="1134174"/>
            <a:ext cx="483600" cy="515716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1726" name="Google Shape;1726;p136"/>
          <p:cNvCxnSpPr>
            <a:stCxn id="1723" idx="1"/>
            <a:endCxn id="1723" idx="7"/>
          </p:cNvCxnSpPr>
          <p:nvPr/>
        </p:nvCxnSpPr>
        <p:spPr>
          <a:xfrm flipH="1" rot="-5400000">
            <a:off x="4535353" y="2113803"/>
            <a:ext cx="600" cy="508200"/>
          </a:xfrm>
          <a:prstGeom prst="curvedConnector3">
            <a:avLst>
              <a:gd fmla="val -57231804" name="adj1"/>
            </a:avLst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727" name="Google Shape;1727;p136"/>
          <p:cNvSpPr txBox="1"/>
          <p:nvPr/>
        </p:nvSpPr>
        <p:spPr>
          <a:xfrm>
            <a:off x="4083288" y="1632238"/>
            <a:ext cx="904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add ‘noise’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28" name="Google Shape;1728;p136"/>
          <p:cNvSpPr txBox="1"/>
          <p:nvPr/>
        </p:nvSpPr>
        <p:spPr>
          <a:xfrm>
            <a:off x="2392688" y="2155338"/>
            <a:ext cx="904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“dog”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729" name="Google Shape;1729;p1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89163" y="3589063"/>
            <a:ext cx="590250" cy="629451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grpSp>
        <p:nvGrpSpPr>
          <p:cNvPr id="1730" name="Google Shape;1730;p136"/>
          <p:cNvGrpSpPr/>
          <p:nvPr/>
        </p:nvGrpSpPr>
        <p:grpSpPr>
          <a:xfrm>
            <a:off x="5773900" y="2051470"/>
            <a:ext cx="1069501" cy="1140539"/>
            <a:chOff x="7804475" y="737745"/>
            <a:chExt cx="1069501" cy="1140539"/>
          </a:xfrm>
        </p:grpSpPr>
        <p:pic>
          <p:nvPicPr>
            <p:cNvPr id="1731" name="Google Shape;1731;p1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804475" y="737750"/>
              <a:ext cx="1069500" cy="1140525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1732" name="Google Shape;1732;p136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7804476" y="737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1733" name="Google Shape;1733;p136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7804475" y="737749"/>
              <a:ext cx="1069500" cy="1140527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1734" name="Google Shape;1734;p13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04476" y="737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1735" name="Google Shape;1735;p136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7804476" y="737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1736" name="Google Shape;1736;p136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7804475" y="7377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cxnSp>
        <p:nvCxnSpPr>
          <p:cNvPr id="1737" name="Google Shape;1737;p136"/>
          <p:cNvCxnSpPr>
            <a:stCxn id="1721" idx="3"/>
            <a:endCxn id="1723" idx="2"/>
          </p:cNvCxnSpPr>
          <p:nvPr/>
        </p:nvCxnSpPr>
        <p:spPr>
          <a:xfrm>
            <a:off x="3389588" y="1960663"/>
            <a:ext cx="786600" cy="661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738" name="Google Shape;1738;p136"/>
          <p:cNvCxnSpPr>
            <a:stCxn id="1722" idx="3"/>
            <a:endCxn id="1723" idx="2"/>
          </p:cNvCxnSpPr>
          <p:nvPr/>
        </p:nvCxnSpPr>
        <p:spPr>
          <a:xfrm flipH="1" rot="10800000">
            <a:off x="3389588" y="2621688"/>
            <a:ext cx="786600" cy="684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739" name="Google Shape;1739;p136"/>
          <p:cNvCxnSpPr>
            <a:stCxn id="1723" idx="6"/>
            <a:endCxn id="1736" idx="1"/>
          </p:cNvCxnSpPr>
          <p:nvPr/>
        </p:nvCxnSpPr>
        <p:spPr>
          <a:xfrm>
            <a:off x="4895088" y="2621738"/>
            <a:ext cx="8787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pic>
        <p:nvPicPr>
          <p:cNvPr id="1740" name="Google Shape;1740;p13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78875" y="1055737"/>
            <a:ext cx="483600" cy="515716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41" name="Google Shape;1741;p13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476925" y="990362"/>
            <a:ext cx="483575" cy="51569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42" name="Google Shape;1742;p13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555350" y="924987"/>
            <a:ext cx="483575" cy="51569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743" name="Google Shape;1743;p136"/>
          <p:cNvSpPr txBox="1"/>
          <p:nvPr/>
        </p:nvSpPr>
        <p:spPr>
          <a:xfrm>
            <a:off x="5406700" y="3305700"/>
            <a:ext cx="180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“Random” noisy image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44" name="Google Shape;1744;p136"/>
          <p:cNvSpPr txBox="1"/>
          <p:nvPr/>
        </p:nvSpPr>
        <p:spPr>
          <a:xfrm>
            <a:off x="2443650" y="339950"/>
            <a:ext cx="4256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Forward Diffusion Process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8" name="Shape 17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9" name="Google Shape;1749;p1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350" y="737750"/>
            <a:ext cx="1069500" cy="114052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50" name="Google Shape;1750;p1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0375" y="737750"/>
            <a:ext cx="1069500" cy="114052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51" name="Google Shape;1751;p1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00376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52" name="Google Shape;1752;p1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1400" y="737750"/>
            <a:ext cx="1069500" cy="114052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53" name="Google Shape;1753;p1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51401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54" name="Google Shape;1754;p1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51400" y="737749"/>
            <a:ext cx="1069500" cy="1140527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55" name="Google Shape;1755;p1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02425" y="737750"/>
            <a:ext cx="1069500" cy="114052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56" name="Google Shape;1756;p1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02426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57" name="Google Shape;1757;p1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02425" y="737749"/>
            <a:ext cx="1069500" cy="1140527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58" name="Google Shape;1758;p13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02426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59" name="Google Shape;1759;p1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53450" y="737750"/>
            <a:ext cx="1069500" cy="114052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60" name="Google Shape;1760;p1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53451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61" name="Google Shape;1761;p1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53450" y="737749"/>
            <a:ext cx="1069500" cy="1140527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62" name="Google Shape;1762;p13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253451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63" name="Google Shape;1763;p13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253451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64" name="Google Shape;1764;p1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04475" y="737750"/>
            <a:ext cx="1069500" cy="114052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65" name="Google Shape;1765;p1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804476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66" name="Google Shape;1766;p1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804475" y="737749"/>
            <a:ext cx="1069500" cy="1140527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67" name="Google Shape;1767;p13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804476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68" name="Google Shape;1768;p13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804476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69" name="Google Shape;1769;p13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804475" y="737750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grpSp>
        <p:nvGrpSpPr>
          <p:cNvPr id="1770" name="Google Shape;1770;p137"/>
          <p:cNvGrpSpPr/>
          <p:nvPr/>
        </p:nvGrpSpPr>
        <p:grpSpPr>
          <a:xfrm>
            <a:off x="1033325" y="823700"/>
            <a:ext cx="653700" cy="985200"/>
            <a:chOff x="1033325" y="823700"/>
            <a:chExt cx="653700" cy="985200"/>
          </a:xfrm>
        </p:grpSpPr>
        <p:sp>
          <p:nvSpPr>
            <p:cNvPr id="1771" name="Google Shape;1771;p137"/>
            <p:cNvSpPr txBox="1"/>
            <p:nvPr/>
          </p:nvSpPr>
          <p:spPr>
            <a:xfrm>
              <a:off x="1033325" y="823700"/>
              <a:ext cx="653700" cy="98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add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772" name="Google Shape;1772;p137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773" name="Google Shape;1773;p137"/>
          <p:cNvGrpSpPr/>
          <p:nvPr/>
        </p:nvGrpSpPr>
        <p:grpSpPr>
          <a:xfrm>
            <a:off x="2583775" y="823688"/>
            <a:ext cx="653700" cy="985200"/>
            <a:chOff x="1033325" y="823700"/>
            <a:chExt cx="653700" cy="985200"/>
          </a:xfrm>
        </p:grpSpPr>
        <p:sp>
          <p:nvSpPr>
            <p:cNvPr id="1774" name="Google Shape;1774;p137"/>
            <p:cNvSpPr txBox="1"/>
            <p:nvPr/>
          </p:nvSpPr>
          <p:spPr>
            <a:xfrm>
              <a:off x="1033325" y="823700"/>
              <a:ext cx="653700" cy="98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add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775" name="Google Shape;1775;p137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776" name="Google Shape;1776;p137"/>
          <p:cNvGrpSpPr/>
          <p:nvPr/>
        </p:nvGrpSpPr>
        <p:grpSpPr>
          <a:xfrm>
            <a:off x="4134813" y="815400"/>
            <a:ext cx="653700" cy="985200"/>
            <a:chOff x="1033325" y="823700"/>
            <a:chExt cx="653700" cy="985200"/>
          </a:xfrm>
        </p:grpSpPr>
        <p:sp>
          <p:nvSpPr>
            <p:cNvPr id="1777" name="Google Shape;1777;p137"/>
            <p:cNvSpPr txBox="1"/>
            <p:nvPr/>
          </p:nvSpPr>
          <p:spPr>
            <a:xfrm>
              <a:off x="1033325" y="823700"/>
              <a:ext cx="653700" cy="98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add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778" name="Google Shape;1778;p137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779" name="Google Shape;1779;p137"/>
          <p:cNvGrpSpPr/>
          <p:nvPr/>
        </p:nvGrpSpPr>
        <p:grpSpPr>
          <a:xfrm>
            <a:off x="5685838" y="815400"/>
            <a:ext cx="653700" cy="985200"/>
            <a:chOff x="1033325" y="823700"/>
            <a:chExt cx="653700" cy="985200"/>
          </a:xfrm>
        </p:grpSpPr>
        <p:sp>
          <p:nvSpPr>
            <p:cNvPr id="1780" name="Google Shape;1780;p137"/>
            <p:cNvSpPr txBox="1"/>
            <p:nvPr/>
          </p:nvSpPr>
          <p:spPr>
            <a:xfrm>
              <a:off x="1033325" y="823700"/>
              <a:ext cx="653700" cy="98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add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781" name="Google Shape;1781;p137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782" name="Google Shape;1782;p137"/>
          <p:cNvGrpSpPr/>
          <p:nvPr/>
        </p:nvGrpSpPr>
        <p:grpSpPr>
          <a:xfrm>
            <a:off x="7236863" y="815400"/>
            <a:ext cx="653700" cy="985200"/>
            <a:chOff x="1033325" y="823700"/>
            <a:chExt cx="653700" cy="985200"/>
          </a:xfrm>
        </p:grpSpPr>
        <p:sp>
          <p:nvSpPr>
            <p:cNvPr id="1783" name="Google Shape;1783;p137"/>
            <p:cNvSpPr txBox="1"/>
            <p:nvPr/>
          </p:nvSpPr>
          <p:spPr>
            <a:xfrm>
              <a:off x="1033325" y="823700"/>
              <a:ext cx="653700" cy="98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add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784" name="Google Shape;1784;p137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785" name="Google Shape;1785;p137"/>
          <p:cNvSpPr txBox="1"/>
          <p:nvPr/>
        </p:nvSpPr>
        <p:spPr>
          <a:xfrm>
            <a:off x="49350" y="139875"/>
            <a:ext cx="3764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Text prompt: “dog”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9" name="Shape 1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0" name="Google Shape;1790;p1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350" y="737750"/>
            <a:ext cx="1069500" cy="114052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91" name="Google Shape;1791;p1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0375" y="737750"/>
            <a:ext cx="1069500" cy="114052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92" name="Google Shape;1792;p1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00376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93" name="Google Shape;1793;p1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1400" y="737750"/>
            <a:ext cx="1069500" cy="114052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94" name="Google Shape;1794;p1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51401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95" name="Google Shape;1795;p1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51400" y="737749"/>
            <a:ext cx="1069500" cy="1140527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96" name="Google Shape;1796;p1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02425" y="737750"/>
            <a:ext cx="1069500" cy="114052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97" name="Google Shape;1797;p1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02426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98" name="Google Shape;1798;p1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02425" y="737749"/>
            <a:ext cx="1069500" cy="1140527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799" name="Google Shape;1799;p13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02426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00" name="Google Shape;1800;p1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53450" y="737750"/>
            <a:ext cx="1069500" cy="114052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01" name="Google Shape;1801;p1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53451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02" name="Google Shape;1802;p1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53450" y="737749"/>
            <a:ext cx="1069500" cy="1140527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03" name="Google Shape;1803;p13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253451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04" name="Google Shape;1804;p13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253451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05" name="Google Shape;1805;p1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04475" y="737750"/>
            <a:ext cx="1069500" cy="114052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06" name="Google Shape;1806;p1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804476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07" name="Google Shape;1807;p1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804475" y="737749"/>
            <a:ext cx="1069500" cy="1140527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08" name="Google Shape;1808;p13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804476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09" name="Google Shape;1809;p13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804476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10" name="Google Shape;1810;p13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804475" y="737750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grpSp>
        <p:nvGrpSpPr>
          <p:cNvPr id="1811" name="Google Shape;1811;p138"/>
          <p:cNvGrpSpPr/>
          <p:nvPr/>
        </p:nvGrpSpPr>
        <p:grpSpPr>
          <a:xfrm>
            <a:off x="1033325" y="823700"/>
            <a:ext cx="653700" cy="985200"/>
            <a:chOff x="1033325" y="823700"/>
            <a:chExt cx="653700" cy="985200"/>
          </a:xfrm>
        </p:grpSpPr>
        <p:sp>
          <p:nvSpPr>
            <p:cNvPr id="1812" name="Google Shape;1812;p138"/>
            <p:cNvSpPr txBox="1"/>
            <p:nvPr/>
          </p:nvSpPr>
          <p:spPr>
            <a:xfrm>
              <a:off x="1033325" y="823700"/>
              <a:ext cx="653700" cy="98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add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813" name="Google Shape;1813;p138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814" name="Google Shape;1814;p138"/>
          <p:cNvGrpSpPr/>
          <p:nvPr/>
        </p:nvGrpSpPr>
        <p:grpSpPr>
          <a:xfrm>
            <a:off x="2583775" y="823688"/>
            <a:ext cx="653700" cy="985200"/>
            <a:chOff x="1033325" y="823700"/>
            <a:chExt cx="653700" cy="985200"/>
          </a:xfrm>
        </p:grpSpPr>
        <p:sp>
          <p:nvSpPr>
            <p:cNvPr id="1815" name="Google Shape;1815;p138"/>
            <p:cNvSpPr txBox="1"/>
            <p:nvPr/>
          </p:nvSpPr>
          <p:spPr>
            <a:xfrm>
              <a:off x="1033325" y="823700"/>
              <a:ext cx="653700" cy="98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add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816" name="Google Shape;1816;p138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817" name="Google Shape;1817;p138"/>
          <p:cNvGrpSpPr/>
          <p:nvPr/>
        </p:nvGrpSpPr>
        <p:grpSpPr>
          <a:xfrm>
            <a:off x="4134813" y="815400"/>
            <a:ext cx="653700" cy="985200"/>
            <a:chOff x="1033325" y="823700"/>
            <a:chExt cx="653700" cy="985200"/>
          </a:xfrm>
        </p:grpSpPr>
        <p:sp>
          <p:nvSpPr>
            <p:cNvPr id="1818" name="Google Shape;1818;p138"/>
            <p:cNvSpPr txBox="1"/>
            <p:nvPr/>
          </p:nvSpPr>
          <p:spPr>
            <a:xfrm>
              <a:off x="1033325" y="823700"/>
              <a:ext cx="653700" cy="98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add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819" name="Google Shape;1819;p138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820" name="Google Shape;1820;p138"/>
          <p:cNvGrpSpPr/>
          <p:nvPr/>
        </p:nvGrpSpPr>
        <p:grpSpPr>
          <a:xfrm>
            <a:off x="5685838" y="815400"/>
            <a:ext cx="653700" cy="985200"/>
            <a:chOff x="1033325" y="823700"/>
            <a:chExt cx="653700" cy="985200"/>
          </a:xfrm>
        </p:grpSpPr>
        <p:sp>
          <p:nvSpPr>
            <p:cNvPr id="1821" name="Google Shape;1821;p138"/>
            <p:cNvSpPr txBox="1"/>
            <p:nvPr/>
          </p:nvSpPr>
          <p:spPr>
            <a:xfrm>
              <a:off x="1033325" y="823700"/>
              <a:ext cx="653700" cy="98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add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822" name="Google Shape;1822;p138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823" name="Google Shape;1823;p138"/>
          <p:cNvGrpSpPr/>
          <p:nvPr/>
        </p:nvGrpSpPr>
        <p:grpSpPr>
          <a:xfrm>
            <a:off x="7236863" y="815400"/>
            <a:ext cx="653700" cy="985200"/>
            <a:chOff x="1033325" y="823700"/>
            <a:chExt cx="653700" cy="985200"/>
          </a:xfrm>
        </p:grpSpPr>
        <p:sp>
          <p:nvSpPr>
            <p:cNvPr id="1824" name="Google Shape;1824;p138"/>
            <p:cNvSpPr txBox="1"/>
            <p:nvPr/>
          </p:nvSpPr>
          <p:spPr>
            <a:xfrm>
              <a:off x="1033325" y="823700"/>
              <a:ext cx="653700" cy="98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add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825" name="Google Shape;1825;p138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826" name="Google Shape;1826;p138"/>
          <p:cNvSpPr txBox="1"/>
          <p:nvPr/>
        </p:nvSpPr>
        <p:spPr>
          <a:xfrm>
            <a:off x="49350" y="139875"/>
            <a:ext cx="3764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Text prompt: “dog”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827" name="Google Shape;1827;p138"/>
          <p:cNvPicPr preferRelativeResize="0"/>
          <p:nvPr/>
        </p:nvPicPr>
        <p:blipFill rotWithShape="1">
          <a:blip r:embed="rId9">
            <a:alphaModFix/>
          </a:blip>
          <a:srcRect b="50145" l="21486" r="27221" t="13075"/>
          <a:stretch/>
        </p:blipFill>
        <p:spPr>
          <a:xfrm>
            <a:off x="2768375" y="2202237"/>
            <a:ext cx="2358400" cy="2477476"/>
          </a:xfrm>
          <a:prstGeom prst="rect">
            <a:avLst/>
          </a:prstGeom>
          <a:noFill/>
          <a:ln>
            <a:noFill/>
          </a:ln>
        </p:spPr>
      </p:pic>
      <p:sp>
        <p:nvSpPr>
          <p:cNvPr id="1828" name="Google Shape;1828;p138"/>
          <p:cNvSpPr txBox="1"/>
          <p:nvPr/>
        </p:nvSpPr>
        <p:spPr>
          <a:xfrm>
            <a:off x="5347425" y="2656025"/>
            <a:ext cx="20784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 the analogy of the statue of David, this is like starting with the statue and slowly turning it back into a block of marble!</a:t>
            </a:r>
            <a:endParaRPr sz="15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2" name="Shape 1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3" name="Google Shape;1833;p1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350" y="737750"/>
            <a:ext cx="1069500" cy="114052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34" name="Google Shape;1834;p1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0375" y="737750"/>
            <a:ext cx="1069500" cy="114052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35" name="Google Shape;1835;p1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00376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36" name="Google Shape;1836;p1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1400" y="737750"/>
            <a:ext cx="1069500" cy="114052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37" name="Google Shape;1837;p1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51401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38" name="Google Shape;1838;p13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51400" y="737749"/>
            <a:ext cx="1069500" cy="1140527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39" name="Google Shape;1839;p1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02425" y="737750"/>
            <a:ext cx="1069500" cy="114052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40" name="Google Shape;1840;p1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02426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41" name="Google Shape;1841;p13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02425" y="737749"/>
            <a:ext cx="1069500" cy="1140527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42" name="Google Shape;1842;p13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02426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43" name="Google Shape;1843;p1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53450" y="737750"/>
            <a:ext cx="1069500" cy="114052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44" name="Google Shape;1844;p1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53451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45" name="Google Shape;1845;p13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53450" y="737749"/>
            <a:ext cx="1069500" cy="1140527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46" name="Google Shape;1846;p13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253451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47" name="Google Shape;1847;p13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253451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48" name="Google Shape;1848;p1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04475" y="737750"/>
            <a:ext cx="1069500" cy="114052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49" name="Google Shape;1849;p1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804476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50" name="Google Shape;1850;p13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804475" y="737749"/>
            <a:ext cx="1069500" cy="1140527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51" name="Google Shape;1851;p13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804476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52" name="Google Shape;1852;p13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804476" y="737745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53" name="Google Shape;1853;p13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804475" y="737750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54" name="Google Shape;1854;p13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9363" y="3569967"/>
            <a:ext cx="1069500" cy="1251182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55" name="Google Shape;1855;p13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600388" y="3569967"/>
            <a:ext cx="1069500" cy="1251182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56" name="Google Shape;1856;p139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1600388" y="3569975"/>
            <a:ext cx="1069500" cy="1251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7" name="Google Shape;1857;p13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151412" y="3569955"/>
            <a:ext cx="1069500" cy="1251182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58" name="Google Shape;1858;p139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151413" y="3569963"/>
            <a:ext cx="1069500" cy="1251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9" name="Google Shape;1859;p139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3151413" y="3569950"/>
            <a:ext cx="1069500" cy="1251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0" name="Google Shape;1860;p13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702438" y="3569980"/>
            <a:ext cx="1069500" cy="1251182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61" name="Google Shape;1861;p139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4702438" y="3569988"/>
            <a:ext cx="1069500" cy="1251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2" name="Google Shape;1862;p139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702438" y="3569975"/>
            <a:ext cx="1069500" cy="1251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3" name="Google Shape;1863;p13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253463" y="3569992"/>
            <a:ext cx="1069500" cy="1251182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64" name="Google Shape;1864;p139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6253463" y="3570000"/>
            <a:ext cx="1069500" cy="1251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5" name="Google Shape;1865;p139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6253463" y="3569988"/>
            <a:ext cx="1069500" cy="1251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6" name="Google Shape;1866;p139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4702437" y="3570038"/>
            <a:ext cx="1069500" cy="12511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7" name="Google Shape;1867;p13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804488" y="3570017"/>
            <a:ext cx="1069500" cy="1251182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68" name="Google Shape;1868;p139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804488" y="3570025"/>
            <a:ext cx="1069500" cy="1251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9" name="Google Shape;1869;p139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7804488" y="3570013"/>
            <a:ext cx="1069500" cy="1251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0" name="Google Shape;1870;p139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7804487" y="3569975"/>
            <a:ext cx="1069500" cy="12511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1" name="Google Shape;1871;p139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7804488" y="3570025"/>
            <a:ext cx="1069500" cy="12511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2" name="Google Shape;1872;p139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6253462" y="3570038"/>
            <a:ext cx="1069500" cy="12511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3" name="Google Shape;1873;p139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6253464" y="3569975"/>
            <a:ext cx="1069500" cy="125118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74" name="Google Shape;1874;p139"/>
          <p:cNvGrpSpPr/>
          <p:nvPr/>
        </p:nvGrpSpPr>
        <p:grpSpPr>
          <a:xfrm>
            <a:off x="1033325" y="823700"/>
            <a:ext cx="653700" cy="985200"/>
            <a:chOff x="1033325" y="823700"/>
            <a:chExt cx="653700" cy="985200"/>
          </a:xfrm>
        </p:grpSpPr>
        <p:sp>
          <p:nvSpPr>
            <p:cNvPr id="1875" name="Google Shape;1875;p139"/>
            <p:cNvSpPr txBox="1"/>
            <p:nvPr/>
          </p:nvSpPr>
          <p:spPr>
            <a:xfrm>
              <a:off x="1033325" y="823700"/>
              <a:ext cx="653700" cy="98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add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876" name="Google Shape;1876;p139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877" name="Google Shape;1877;p139"/>
          <p:cNvGrpSpPr/>
          <p:nvPr/>
        </p:nvGrpSpPr>
        <p:grpSpPr>
          <a:xfrm>
            <a:off x="2583775" y="823688"/>
            <a:ext cx="653700" cy="985200"/>
            <a:chOff x="1033325" y="823700"/>
            <a:chExt cx="653700" cy="985200"/>
          </a:xfrm>
        </p:grpSpPr>
        <p:sp>
          <p:nvSpPr>
            <p:cNvPr id="1878" name="Google Shape;1878;p139"/>
            <p:cNvSpPr txBox="1"/>
            <p:nvPr/>
          </p:nvSpPr>
          <p:spPr>
            <a:xfrm>
              <a:off x="1033325" y="823700"/>
              <a:ext cx="653700" cy="98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add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879" name="Google Shape;1879;p139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880" name="Google Shape;1880;p139"/>
          <p:cNvGrpSpPr/>
          <p:nvPr/>
        </p:nvGrpSpPr>
        <p:grpSpPr>
          <a:xfrm>
            <a:off x="4134813" y="815400"/>
            <a:ext cx="653700" cy="985200"/>
            <a:chOff x="1033325" y="823700"/>
            <a:chExt cx="653700" cy="985200"/>
          </a:xfrm>
        </p:grpSpPr>
        <p:sp>
          <p:nvSpPr>
            <p:cNvPr id="1881" name="Google Shape;1881;p139"/>
            <p:cNvSpPr txBox="1"/>
            <p:nvPr/>
          </p:nvSpPr>
          <p:spPr>
            <a:xfrm>
              <a:off x="1033325" y="823700"/>
              <a:ext cx="653700" cy="98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add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882" name="Google Shape;1882;p139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883" name="Google Shape;1883;p139"/>
          <p:cNvGrpSpPr/>
          <p:nvPr/>
        </p:nvGrpSpPr>
        <p:grpSpPr>
          <a:xfrm>
            <a:off x="5685838" y="815400"/>
            <a:ext cx="653700" cy="985200"/>
            <a:chOff x="1033325" y="823700"/>
            <a:chExt cx="653700" cy="985200"/>
          </a:xfrm>
        </p:grpSpPr>
        <p:sp>
          <p:nvSpPr>
            <p:cNvPr id="1884" name="Google Shape;1884;p139"/>
            <p:cNvSpPr txBox="1"/>
            <p:nvPr/>
          </p:nvSpPr>
          <p:spPr>
            <a:xfrm>
              <a:off x="1033325" y="823700"/>
              <a:ext cx="653700" cy="98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add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885" name="Google Shape;1885;p139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886" name="Google Shape;1886;p139"/>
          <p:cNvGrpSpPr/>
          <p:nvPr/>
        </p:nvGrpSpPr>
        <p:grpSpPr>
          <a:xfrm>
            <a:off x="7236863" y="815400"/>
            <a:ext cx="653700" cy="985200"/>
            <a:chOff x="1033325" y="823700"/>
            <a:chExt cx="653700" cy="985200"/>
          </a:xfrm>
        </p:grpSpPr>
        <p:sp>
          <p:nvSpPr>
            <p:cNvPr id="1887" name="Google Shape;1887;p139"/>
            <p:cNvSpPr txBox="1"/>
            <p:nvPr/>
          </p:nvSpPr>
          <p:spPr>
            <a:xfrm>
              <a:off x="1033325" y="823700"/>
              <a:ext cx="653700" cy="98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add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888" name="Google Shape;1888;p139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889" name="Google Shape;1889;p139"/>
          <p:cNvSpPr txBox="1"/>
          <p:nvPr/>
        </p:nvSpPr>
        <p:spPr>
          <a:xfrm>
            <a:off x="49350" y="139875"/>
            <a:ext cx="3764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Text prompt: “dog”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1890" name="Google Shape;1890;p139"/>
          <p:cNvGrpSpPr/>
          <p:nvPr/>
        </p:nvGrpSpPr>
        <p:grpSpPr>
          <a:xfrm>
            <a:off x="1033063" y="3629525"/>
            <a:ext cx="653700" cy="985200"/>
            <a:chOff x="1033325" y="823700"/>
            <a:chExt cx="653700" cy="985200"/>
          </a:xfrm>
        </p:grpSpPr>
        <p:sp>
          <p:nvSpPr>
            <p:cNvPr id="1891" name="Google Shape;1891;p139"/>
            <p:cNvSpPr txBox="1"/>
            <p:nvPr/>
          </p:nvSpPr>
          <p:spPr>
            <a:xfrm>
              <a:off x="1033325" y="823700"/>
              <a:ext cx="653700" cy="98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add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892" name="Google Shape;1892;p139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893" name="Google Shape;1893;p139"/>
          <p:cNvGrpSpPr/>
          <p:nvPr/>
        </p:nvGrpSpPr>
        <p:grpSpPr>
          <a:xfrm>
            <a:off x="2583513" y="3629513"/>
            <a:ext cx="653700" cy="985200"/>
            <a:chOff x="1033325" y="823700"/>
            <a:chExt cx="653700" cy="985200"/>
          </a:xfrm>
        </p:grpSpPr>
        <p:sp>
          <p:nvSpPr>
            <p:cNvPr id="1894" name="Google Shape;1894;p139"/>
            <p:cNvSpPr txBox="1"/>
            <p:nvPr/>
          </p:nvSpPr>
          <p:spPr>
            <a:xfrm>
              <a:off x="1033325" y="823700"/>
              <a:ext cx="653700" cy="98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add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895" name="Google Shape;1895;p139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896" name="Google Shape;1896;p139"/>
          <p:cNvGrpSpPr/>
          <p:nvPr/>
        </p:nvGrpSpPr>
        <p:grpSpPr>
          <a:xfrm>
            <a:off x="4134550" y="3621225"/>
            <a:ext cx="653700" cy="985200"/>
            <a:chOff x="1033325" y="823700"/>
            <a:chExt cx="653700" cy="985200"/>
          </a:xfrm>
        </p:grpSpPr>
        <p:sp>
          <p:nvSpPr>
            <p:cNvPr id="1897" name="Google Shape;1897;p139"/>
            <p:cNvSpPr txBox="1"/>
            <p:nvPr/>
          </p:nvSpPr>
          <p:spPr>
            <a:xfrm>
              <a:off x="1033325" y="823700"/>
              <a:ext cx="653700" cy="98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add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898" name="Google Shape;1898;p139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899" name="Google Shape;1899;p139"/>
          <p:cNvGrpSpPr/>
          <p:nvPr/>
        </p:nvGrpSpPr>
        <p:grpSpPr>
          <a:xfrm>
            <a:off x="5685575" y="3621225"/>
            <a:ext cx="653700" cy="985200"/>
            <a:chOff x="1033325" y="823700"/>
            <a:chExt cx="653700" cy="985200"/>
          </a:xfrm>
        </p:grpSpPr>
        <p:sp>
          <p:nvSpPr>
            <p:cNvPr id="1900" name="Google Shape;1900;p139"/>
            <p:cNvSpPr txBox="1"/>
            <p:nvPr/>
          </p:nvSpPr>
          <p:spPr>
            <a:xfrm>
              <a:off x="1033325" y="823700"/>
              <a:ext cx="653700" cy="98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add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901" name="Google Shape;1901;p139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902" name="Google Shape;1902;p139"/>
          <p:cNvGrpSpPr/>
          <p:nvPr/>
        </p:nvGrpSpPr>
        <p:grpSpPr>
          <a:xfrm>
            <a:off x="7236600" y="3621225"/>
            <a:ext cx="653700" cy="985200"/>
            <a:chOff x="1033325" y="823700"/>
            <a:chExt cx="653700" cy="985200"/>
          </a:xfrm>
        </p:grpSpPr>
        <p:sp>
          <p:nvSpPr>
            <p:cNvPr id="1903" name="Google Shape;1903;p139"/>
            <p:cNvSpPr txBox="1"/>
            <p:nvPr/>
          </p:nvSpPr>
          <p:spPr>
            <a:xfrm>
              <a:off x="1033325" y="823700"/>
              <a:ext cx="653700" cy="98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add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904" name="Google Shape;1904;p139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905" name="Google Shape;1905;p139"/>
          <p:cNvSpPr txBox="1"/>
          <p:nvPr/>
        </p:nvSpPr>
        <p:spPr>
          <a:xfrm>
            <a:off x="2763900" y="2483075"/>
            <a:ext cx="4256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Forward Diffusion Process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9" name="Shape 19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0" name="Google Shape;1910;p1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11" name="Google Shape;1911;p1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912" name="Google Shape;1912;p14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1913" name="Google Shape;1913;p140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This forms the “training” part of the Generative AI system.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7" name="Shape 19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8" name="Google Shape;1918;p1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19" name="Google Shape;1919;p14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920" name="Google Shape;1920;p14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1921" name="Google Shape;1921;p141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This forms the “training” part of the Generative AI system.</a:t>
            </a:r>
            <a:endParaRPr/>
          </a:p>
          <a:p>
            <a:pPr indent="-342900" lvl="0" marL="457200" rtl="0" algn="l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Here is another example of using another starting image of another dog, with the same prompt of “dog”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922" name="Google Shape;1922;p14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6" name="Shape 19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7" name="Google Shape;1927;p1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28" name="Google Shape;1928;p1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29" name="Google Shape;1929;p1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930" name="Google Shape;1930;p14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1931" name="Google Shape;1931;p142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This forms the “training” part of the Generative AI system.</a:t>
            </a:r>
            <a:endParaRPr/>
          </a:p>
          <a:p>
            <a:pPr indent="-342900" lvl="0" marL="457200" rtl="0" algn="l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Here is another example of using another starting image of another dog, with the same prompt of “dog”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5" name="Shape 19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6" name="Google Shape;1936;p1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37" name="Google Shape;1937;p1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38" name="Google Shape;1938;p1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39" name="Google Shape;1939;p14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940" name="Google Shape;1940;p14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1941" name="Google Shape;1941;p143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Adding noise…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5" name="Shape 19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" name="Google Shape;1946;p1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47" name="Google Shape;1947;p1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48" name="Google Shape;1948;p1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49" name="Google Shape;1949;p14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50" name="Google Shape;1950;p14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951" name="Google Shape;1951;p14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1952" name="Google Shape;1952;p144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Adding noise…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6" name="Shape 19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7" name="Google Shape;1957;p1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58" name="Google Shape;1958;p1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59" name="Google Shape;1959;p1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60" name="Google Shape;1960;p1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61" name="Google Shape;1961;p14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62" name="Google Shape;1962;p14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963" name="Google Shape;1963;p14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1964" name="Google Shape;1964;p145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Adding noise…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8" name="Shape 19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9" name="Google Shape;1969;p1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70" name="Google Shape;1970;p1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71" name="Google Shape;1971;p1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72" name="Google Shape;1972;p14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73" name="Google Shape;1973;p14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74" name="Google Shape;1974;p14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75" name="Google Shape;1975;p14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976" name="Google Shape;1976;p14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1977" name="Google Shape;1977;p146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Adding noise…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1" name="Shape 19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2" name="Google Shape;1982;p1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83" name="Google Shape;1983;p1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84" name="Google Shape;1984;p1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85" name="Google Shape;1985;p14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86" name="Google Shape;1986;p14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87" name="Google Shape;1987;p14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88" name="Google Shape;1988;p14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89" name="Google Shape;1989;p147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990" name="Google Shape;1990;p14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1991" name="Google Shape;1991;p147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Adding noise…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5" name="Shape 19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6" name="Google Shape;1996;p1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97" name="Google Shape;1997;p1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98" name="Google Shape;1998;p1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99" name="Google Shape;1999;p14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00" name="Google Shape;2000;p14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01" name="Google Shape;2001;p14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02" name="Google Shape;2002;p14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03" name="Google Shape;2003;p14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004" name="Google Shape;2004;p14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2005" name="Google Shape;2005;p148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Another “random” noisy image is created at the end.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9" name="Shape 20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0" name="Google Shape;2010;p1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89175" y="3589078"/>
            <a:ext cx="590250" cy="62944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011" name="Google Shape;2011;p149"/>
          <p:cNvSpPr txBox="1"/>
          <p:nvPr/>
        </p:nvSpPr>
        <p:spPr>
          <a:xfrm>
            <a:off x="2300588" y="1729813"/>
            <a:ext cx="1089000" cy="4617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Prompt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12" name="Google Shape;2012;p149"/>
          <p:cNvSpPr txBox="1"/>
          <p:nvPr/>
        </p:nvSpPr>
        <p:spPr>
          <a:xfrm>
            <a:off x="2300588" y="3074838"/>
            <a:ext cx="1089000" cy="4617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Image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13" name="Google Shape;2013;p149"/>
          <p:cNvSpPr/>
          <p:nvPr/>
        </p:nvSpPr>
        <p:spPr>
          <a:xfrm>
            <a:off x="4176288" y="2262338"/>
            <a:ext cx="718800" cy="7188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14" name="Google Shape;2014;p149"/>
          <p:cNvSpPr/>
          <p:nvPr/>
        </p:nvSpPr>
        <p:spPr>
          <a:xfrm>
            <a:off x="4293888" y="2390888"/>
            <a:ext cx="483600" cy="461700"/>
          </a:xfrm>
          <a:prstGeom prst="mathPlus">
            <a:avLst>
              <a:gd fmla="val 23520" name="adj1"/>
            </a:avLst>
          </a:prstGeom>
          <a:solidFill>
            <a:srgbClr val="0000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015" name="Google Shape;2015;p14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93863" y="1134174"/>
            <a:ext cx="483600" cy="515716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2016" name="Google Shape;2016;p149"/>
          <p:cNvCxnSpPr>
            <a:stCxn id="2013" idx="1"/>
            <a:endCxn id="2013" idx="7"/>
          </p:cNvCxnSpPr>
          <p:nvPr/>
        </p:nvCxnSpPr>
        <p:spPr>
          <a:xfrm flipH="1" rot="-5400000">
            <a:off x="4535353" y="2113803"/>
            <a:ext cx="600" cy="508200"/>
          </a:xfrm>
          <a:prstGeom prst="curvedConnector3">
            <a:avLst>
              <a:gd fmla="val -57231804" name="adj1"/>
            </a:avLst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2017" name="Google Shape;2017;p149"/>
          <p:cNvSpPr txBox="1"/>
          <p:nvPr/>
        </p:nvSpPr>
        <p:spPr>
          <a:xfrm>
            <a:off x="4083288" y="1632238"/>
            <a:ext cx="904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add ‘noise’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18" name="Google Shape;2018;p149"/>
          <p:cNvSpPr txBox="1"/>
          <p:nvPr/>
        </p:nvSpPr>
        <p:spPr>
          <a:xfrm>
            <a:off x="2392688" y="2155338"/>
            <a:ext cx="904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“dog”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2019" name="Google Shape;2019;p149"/>
          <p:cNvGrpSpPr/>
          <p:nvPr/>
        </p:nvGrpSpPr>
        <p:grpSpPr>
          <a:xfrm>
            <a:off x="5773900" y="2051470"/>
            <a:ext cx="1069501" cy="1140539"/>
            <a:chOff x="7804475" y="737745"/>
            <a:chExt cx="1069501" cy="1140539"/>
          </a:xfrm>
        </p:grpSpPr>
        <p:pic>
          <p:nvPicPr>
            <p:cNvPr id="2020" name="Google Shape;2020;p14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7804475" y="737750"/>
              <a:ext cx="1069500" cy="1140525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021" name="Google Shape;2021;p149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7804476" y="737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022" name="Google Shape;2022;p149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7804475" y="737749"/>
              <a:ext cx="1069500" cy="1140527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023" name="Google Shape;2023;p14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804476" y="737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024" name="Google Shape;2024;p149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7804476" y="737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025" name="Google Shape;2025;p149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7804475" y="7377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cxnSp>
        <p:nvCxnSpPr>
          <p:cNvPr id="2026" name="Google Shape;2026;p149"/>
          <p:cNvCxnSpPr>
            <a:stCxn id="2011" idx="3"/>
            <a:endCxn id="2013" idx="2"/>
          </p:cNvCxnSpPr>
          <p:nvPr/>
        </p:nvCxnSpPr>
        <p:spPr>
          <a:xfrm>
            <a:off x="3389588" y="1960663"/>
            <a:ext cx="786600" cy="661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027" name="Google Shape;2027;p149"/>
          <p:cNvCxnSpPr>
            <a:stCxn id="2012" idx="3"/>
            <a:endCxn id="2013" idx="2"/>
          </p:cNvCxnSpPr>
          <p:nvPr/>
        </p:nvCxnSpPr>
        <p:spPr>
          <a:xfrm flipH="1" rot="10800000">
            <a:off x="3389588" y="2621688"/>
            <a:ext cx="786600" cy="684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028" name="Google Shape;2028;p149"/>
          <p:cNvCxnSpPr>
            <a:stCxn id="2013" idx="6"/>
            <a:endCxn id="2025" idx="1"/>
          </p:cNvCxnSpPr>
          <p:nvPr/>
        </p:nvCxnSpPr>
        <p:spPr>
          <a:xfrm>
            <a:off x="4895088" y="2621738"/>
            <a:ext cx="8787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pic>
        <p:nvPicPr>
          <p:cNvPr id="2029" name="Google Shape;2029;p14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378875" y="1055737"/>
            <a:ext cx="483600" cy="515716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30" name="Google Shape;2030;p14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476925" y="990362"/>
            <a:ext cx="483575" cy="51569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31" name="Google Shape;2031;p14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555350" y="924987"/>
            <a:ext cx="483575" cy="51569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032" name="Google Shape;2032;p149"/>
          <p:cNvSpPr txBox="1"/>
          <p:nvPr/>
        </p:nvSpPr>
        <p:spPr>
          <a:xfrm>
            <a:off x="5406700" y="3305700"/>
            <a:ext cx="180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“Random” noisy image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33" name="Google Shape;2033;p149"/>
          <p:cNvSpPr txBox="1"/>
          <p:nvPr/>
        </p:nvSpPr>
        <p:spPr>
          <a:xfrm>
            <a:off x="2443650" y="339950"/>
            <a:ext cx="4256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Forward Diffusion Process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7" name="Shape 20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8" name="Google Shape;2038;p150"/>
          <p:cNvSpPr txBox="1"/>
          <p:nvPr/>
        </p:nvSpPr>
        <p:spPr>
          <a:xfrm>
            <a:off x="2300588" y="1729813"/>
            <a:ext cx="1089000" cy="4617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Prompt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39" name="Google Shape;2039;p150"/>
          <p:cNvSpPr txBox="1"/>
          <p:nvPr/>
        </p:nvSpPr>
        <p:spPr>
          <a:xfrm>
            <a:off x="2300588" y="3074838"/>
            <a:ext cx="1089000" cy="4617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Image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40" name="Google Shape;2040;p150"/>
          <p:cNvSpPr/>
          <p:nvPr/>
        </p:nvSpPr>
        <p:spPr>
          <a:xfrm>
            <a:off x="4176288" y="2262338"/>
            <a:ext cx="718800" cy="7188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41" name="Google Shape;2041;p150"/>
          <p:cNvSpPr/>
          <p:nvPr/>
        </p:nvSpPr>
        <p:spPr>
          <a:xfrm>
            <a:off x="4293888" y="2390888"/>
            <a:ext cx="483600" cy="461700"/>
          </a:xfrm>
          <a:prstGeom prst="mathPlus">
            <a:avLst>
              <a:gd fmla="val 23520" name="adj1"/>
            </a:avLst>
          </a:prstGeom>
          <a:solidFill>
            <a:srgbClr val="0000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042" name="Google Shape;2042;p1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93863" y="1134174"/>
            <a:ext cx="483600" cy="515716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2043" name="Google Shape;2043;p150"/>
          <p:cNvCxnSpPr>
            <a:stCxn id="2040" idx="1"/>
            <a:endCxn id="2040" idx="7"/>
          </p:cNvCxnSpPr>
          <p:nvPr/>
        </p:nvCxnSpPr>
        <p:spPr>
          <a:xfrm flipH="1" rot="-5400000">
            <a:off x="4535353" y="2113803"/>
            <a:ext cx="600" cy="508200"/>
          </a:xfrm>
          <a:prstGeom prst="curvedConnector3">
            <a:avLst>
              <a:gd fmla="val -57231804" name="adj1"/>
            </a:avLst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2044" name="Google Shape;2044;p150"/>
          <p:cNvSpPr txBox="1"/>
          <p:nvPr/>
        </p:nvSpPr>
        <p:spPr>
          <a:xfrm>
            <a:off x="4083288" y="1632238"/>
            <a:ext cx="904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add ‘noise’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45" name="Google Shape;2045;p150"/>
          <p:cNvSpPr txBox="1"/>
          <p:nvPr/>
        </p:nvSpPr>
        <p:spPr>
          <a:xfrm>
            <a:off x="2392688" y="2155338"/>
            <a:ext cx="904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“dog”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046" name="Google Shape;2046;p1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89163" y="3589063"/>
            <a:ext cx="590250" cy="629451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grpSp>
        <p:nvGrpSpPr>
          <p:cNvPr id="2047" name="Google Shape;2047;p150"/>
          <p:cNvGrpSpPr/>
          <p:nvPr/>
        </p:nvGrpSpPr>
        <p:grpSpPr>
          <a:xfrm>
            <a:off x="5773900" y="2051470"/>
            <a:ext cx="1069501" cy="1140539"/>
            <a:chOff x="7804475" y="737745"/>
            <a:chExt cx="1069501" cy="1140539"/>
          </a:xfrm>
        </p:grpSpPr>
        <p:pic>
          <p:nvPicPr>
            <p:cNvPr id="2048" name="Google Shape;2048;p15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804475" y="737750"/>
              <a:ext cx="1069500" cy="1140525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049" name="Google Shape;2049;p15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7804476" y="737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050" name="Google Shape;2050;p150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7804475" y="737749"/>
              <a:ext cx="1069500" cy="1140527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051" name="Google Shape;2051;p15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04476" y="737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052" name="Google Shape;2052;p150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7804476" y="737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053" name="Google Shape;2053;p150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7804475" y="7377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cxnSp>
        <p:nvCxnSpPr>
          <p:cNvPr id="2054" name="Google Shape;2054;p150"/>
          <p:cNvCxnSpPr>
            <a:stCxn id="2038" idx="3"/>
            <a:endCxn id="2040" idx="2"/>
          </p:cNvCxnSpPr>
          <p:nvPr/>
        </p:nvCxnSpPr>
        <p:spPr>
          <a:xfrm>
            <a:off x="3389588" y="1960663"/>
            <a:ext cx="786600" cy="661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055" name="Google Shape;2055;p150"/>
          <p:cNvCxnSpPr>
            <a:stCxn id="2039" idx="3"/>
            <a:endCxn id="2040" idx="2"/>
          </p:cNvCxnSpPr>
          <p:nvPr/>
        </p:nvCxnSpPr>
        <p:spPr>
          <a:xfrm flipH="1" rot="10800000">
            <a:off x="3389588" y="2621688"/>
            <a:ext cx="786600" cy="684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056" name="Google Shape;2056;p150"/>
          <p:cNvCxnSpPr>
            <a:stCxn id="2040" idx="6"/>
            <a:endCxn id="2053" idx="1"/>
          </p:cNvCxnSpPr>
          <p:nvPr/>
        </p:nvCxnSpPr>
        <p:spPr>
          <a:xfrm>
            <a:off x="4895088" y="2621738"/>
            <a:ext cx="8787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pic>
        <p:nvPicPr>
          <p:cNvPr id="2057" name="Google Shape;2057;p15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78875" y="1055737"/>
            <a:ext cx="483600" cy="515716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58" name="Google Shape;2058;p15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476925" y="990362"/>
            <a:ext cx="483575" cy="51569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59" name="Google Shape;2059;p15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555350" y="924987"/>
            <a:ext cx="483575" cy="51569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060" name="Google Shape;2060;p150"/>
          <p:cNvSpPr txBox="1"/>
          <p:nvPr/>
        </p:nvSpPr>
        <p:spPr>
          <a:xfrm>
            <a:off x="5406700" y="3305700"/>
            <a:ext cx="180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“Random” noisy image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61" name="Google Shape;2061;p150"/>
          <p:cNvSpPr txBox="1"/>
          <p:nvPr/>
        </p:nvSpPr>
        <p:spPr>
          <a:xfrm>
            <a:off x="2443650" y="339950"/>
            <a:ext cx="4256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Forward Diffusion Process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5" name="Shape 20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6" name="Google Shape;2066;p1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67" name="Google Shape;2067;p15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68" name="Google Shape;2068;p1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69" name="Google Shape;2069;p15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70" name="Google Shape;2070;p15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71" name="Google Shape;2071;p15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72" name="Google Shape;2072;p15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73" name="Google Shape;2073;p15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074" name="Google Shape;2074;p15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2075" name="Google Shape;2075;p151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We keep repeating this over and over, using many, many different images of dogs and prompts for dogs</a:t>
            </a:r>
            <a:endParaRPr/>
          </a:p>
          <a:p>
            <a:pPr indent="-342900" lvl="0" marL="457200" rtl="0" algn="l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We end up with </a:t>
            </a:r>
            <a:r>
              <a:rPr b="1" lang="en">
                <a:solidFill>
                  <a:srgbClr val="9900FF"/>
                </a:solidFill>
              </a:rPr>
              <a:t>lots</a:t>
            </a:r>
            <a:r>
              <a:rPr lang="en"/>
              <a:t> of “random” noisy images that are related to the original prompt</a:t>
            </a:r>
            <a:endParaRPr/>
          </a:p>
          <a:p>
            <a:pPr indent="-342900" lvl="0" marL="457200" rtl="0" algn="l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AND we also keep track of the type of “noise” we added to the original image to produce the final random image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9" name="Shape 20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0" name="Google Shape;2080;p1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81" name="Google Shape;2081;p1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82" name="Google Shape;2082;p1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83" name="Google Shape;2083;p15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84" name="Google Shape;2084;p15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85" name="Google Shape;2085;p15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86" name="Google Shape;2086;p152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87" name="Google Shape;2087;p152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088" name="Google Shape;2088;p15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2089" name="Google Shape;2089;p152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the system is learning is the </a:t>
            </a:r>
            <a:r>
              <a:rPr b="1" lang="en">
                <a:solidFill>
                  <a:srgbClr val="9900FF"/>
                </a:solidFill>
              </a:rPr>
              <a:t>type of noise</a:t>
            </a:r>
            <a:r>
              <a:rPr lang="en"/>
              <a:t> which is added to an image of a dog to turn it into a random image at the end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3" name="Shape 20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4" name="Google Shape;2094;p1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95" name="Google Shape;2095;p15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96" name="Google Shape;2096;p1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97" name="Google Shape;2097;p15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98" name="Google Shape;2098;p15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99" name="Google Shape;2099;p15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00" name="Google Shape;2100;p15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01" name="Google Shape;2101;p153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102" name="Google Shape;2102;p15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2103" name="Google Shape;2103;p153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the system is learning is the </a:t>
            </a:r>
            <a:r>
              <a:rPr b="1" lang="en">
                <a:solidFill>
                  <a:srgbClr val="9900FF"/>
                </a:solidFill>
              </a:rPr>
              <a:t>type of noise</a:t>
            </a:r>
            <a:r>
              <a:rPr lang="en"/>
              <a:t> which is added to an image of a dog to turn it into a random image at the end</a:t>
            </a:r>
            <a:endParaRPr/>
          </a:p>
          <a:p>
            <a:pPr indent="-342900" lvl="0" marL="457200" rtl="0" algn="l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Why is this useful?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7" name="Shape 2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8" name="Google Shape;2108;p1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09" name="Google Shape;2109;p15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10" name="Google Shape;2110;p1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11" name="Google Shape;2111;p15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12" name="Google Shape;2112;p15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13" name="Google Shape;2113;p15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14" name="Google Shape;2114;p15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15" name="Google Shape;2115;p15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116" name="Google Shape;2116;p15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2117" name="Google Shape;2117;p154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see what happens when the system generates a brand new image of a dog!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1" name="Shape 2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2" name="Google Shape;2122;p1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23" name="Google Shape;2123;p15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5" y="1315725"/>
            <a:ext cx="2776726" cy="296115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24" name="Google Shape;2124;p1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25" name="Google Shape;2125;p15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26" name="Google Shape;2126;p15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27" name="Google Shape;2127;p15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28" name="Google Shape;2128;p155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29" name="Google Shape;2129;p155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130" name="Google Shape;2130;p15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2131" name="Google Shape;2131;p155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see what happens when the system generates a brand new image of a dog!</a:t>
            </a:r>
            <a:endParaRPr/>
          </a:p>
          <a:p>
            <a:pPr indent="-342900" lvl="0" marL="457200" rtl="0" algn="l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It will start with an </a:t>
            </a:r>
            <a:r>
              <a:rPr b="1" lang="en">
                <a:solidFill>
                  <a:srgbClr val="E93761"/>
                </a:solidFill>
              </a:rPr>
              <a:t>actual random image</a:t>
            </a:r>
            <a:endParaRPr b="1">
              <a:solidFill>
                <a:srgbClr val="E93761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5" name="Shape 2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6" name="Google Shape;2136;p1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2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137" name="Google Shape;2137;p15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pic>
        <p:nvPicPr>
          <p:cNvPr id="2138" name="Google Shape;2138;p15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39" name="Google Shape;2139;p15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40" name="Google Shape;2140;p15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41" name="Google Shape;2141;p15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42" name="Google Shape;2142;p15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143" name="Google Shape;2143;p156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see what happens when the system generates a brand new image of a dog!</a:t>
            </a:r>
            <a:endParaRPr/>
          </a:p>
          <a:p>
            <a:pPr indent="-342900" lvl="0" marL="457200" rtl="0" algn="l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It will start with an </a:t>
            </a:r>
            <a:r>
              <a:rPr b="1" lang="en">
                <a:solidFill>
                  <a:srgbClr val="E93761"/>
                </a:solidFill>
              </a:rPr>
              <a:t>actual random image</a:t>
            </a:r>
            <a:endParaRPr b="1">
              <a:solidFill>
                <a:srgbClr val="E93761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2144" name="Google Shape;2144;p156"/>
          <p:cNvSpPr/>
          <p:nvPr/>
        </p:nvSpPr>
        <p:spPr>
          <a:xfrm rot="1256969">
            <a:off x="4295250" y="2361990"/>
            <a:ext cx="1738523" cy="699278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E9376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48" name="Shape 2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9" name="Google Shape;2149;p1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2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150" name="Google Shape;2150;p15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pic>
        <p:nvPicPr>
          <p:cNvPr id="2151" name="Google Shape;2151;p15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52" name="Google Shape;2152;p15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53" name="Google Shape;2153;p15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54" name="Google Shape;2154;p15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55" name="Google Shape;2155;p15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156" name="Google Shape;2156;p157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To generate a </a:t>
            </a:r>
            <a:r>
              <a:rPr b="1" lang="en">
                <a:solidFill>
                  <a:srgbClr val="9900FF"/>
                </a:solidFill>
              </a:rPr>
              <a:t>new</a:t>
            </a:r>
            <a:r>
              <a:rPr lang="en"/>
              <a:t> image of a “dog”, it will recall the “noise” that it added to the original training images of dogs to produce the “random” images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60" name="Shape 2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1" name="Google Shape;2161;p1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2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162" name="Google Shape;2162;p15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pic>
        <p:nvPicPr>
          <p:cNvPr id="2163" name="Google Shape;2163;p15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64" name="Google Shape;2164;p15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65" name="Google Shape;2165;p15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66" name="Google Shape;2166;p15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67" name="Google Shape;2167;p15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055575" y="1315725"/>
            <a:ext cx="2776726" cy="2961153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168" name="Google Shape;2168;p158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To generate a </a:t>
            </a:r>
            <a:r>
              <a:rPr b="1" lang="en">
                <a:solidFill>
                  <a:srgbClr val="9900FF"/>
                </a:solidFill>
              </a:rPr>
              <a:t>new</a:t>
            </a:r>
            <a:r>
              <a:rPr lang="en"/>
              <a:t> image of a “dog”, it will recall the “noise” that it added to the original training images of dogs to produce the “random” images</a:t>
            </a:r>
            <a:endParaRPr/>
          </a:p>
          <a:p>
            <a:pPr indent="-342900" lvl="0" marL="457200" rtl="0" algn="l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And then it will </a:t>
            </a:r>
            <a:r>
              <a:rPr b="1" lang="en">
                <a:solidFill>
                  <a:srgbClr val="9900FF"/>
                </a:solidFill>
              </a:rPr>
              <a:t>subtract</a:t>
            </a:r>
            <a:r>
              <a:rPr lang="en"/>
              <a:t> this </a:t>
            </a:r>
            <a:r>
              <a:rPr lang="en"/>
              <a:t>learned </a:t>
            </a:r>
            <a:r>
              <a:rPr lang="en"/>
              <a:t>noise from the new, truly random image it started with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2" name="Shape 2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3" name="Google Shape;2173;p1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2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174" name="Google Shape;2174;p15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2175" name="Google Shape;2175;p159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Subtracting noise…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2176" name="Google Shape;2176;p15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77" name="Google Shape;2177;p15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78" name="Google Shape;2178;p15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79" name="Google Shape;2179;p15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3" name="Shape 2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4" name="Google Shape;2184;p1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2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185" name="Google Shape;2185;p16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pic>
        <p:nvPicPr>
          <p:cNvPr id="2186" name="Google Shape;2186;p16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87" name="Google Shape;2187;p16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88" name="Google Shape;2188;p16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189" name="Google Shape;2189;p160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Subtracting noise…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93" name="Shape 2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4" name="Google Shape;2194;p16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2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195" name="Google Shape;2195;p16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pic>
        <p:nvPicPr>
          <p:cNvPr id="2196" name="Google Shape;2196;p16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97" name="Google Shape;2197;p16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198" name="Google Shape;2198;p161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Subtracting noise…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2" name="Shape 2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3" name="Google Shape;2203;p16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2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204" name="Google Shape;2204;p16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pic>
        <p:nvPicPr>
          <p:cNvPr id="2205" name="Google Shape;2205;p16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5576" y="1315717"/>
            <a:ext cx="2776726" cy="296115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206" name="Google Shape;2206;p162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Subtracting noise…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0" name="Shape 2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1" name="Google Shape;2211;p16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2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212" name="Google Shape;2212;p16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2213" name="Google Shape;2213;p163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Subtracting noise…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7" name="Shape 2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8" name="Google Shape;2218;p16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5575" y="1315725"/>
            <a:ext cx="2776726" cy="2961152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219" name="Google Shape;2219;p16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AI learn to create art?</a:t>
            </a:r>
            <a:endParaRPr/>
          </a:p>
        </p:txBody>
      </p:sp>
      <p:sp>
        <p:nvSpPr>
          <p:cNvPr id="2220" name="Google Shape;2220;p164"/>
          <p:cNvSpPr txBox="1"/>
          <p:nvPr>
            <p:ph idx="1" type="body"/>
          </p:nvPr>
        </p:nvSpPr>
        <p:spPr>
          <a:xfrm>
            <a:off x="311700" y="1152475"/>
            <a:ext cx="5221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 brand new image that matches the prompt of “dog”!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This is known as the </a:t>
            </a:r>
            <a:r>
              <a:rPr b="1" lang="en">
                <a:solidFill>
                  <a:srgbClr val="E93761"/>
                </a:solidFill>
              </a:rPr>
              <a:t>backward diffusion process</a:t>
            </a:r>
            <a:endParaRPr b="1">
              <a:solidFill>
                <a:srgbClr val="E93761"/>
              </a:solidFill>
            </a:endParaRPr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4" name="Shape 2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5" name="Google Shape;2225;p165"/>
          <p:cNvSpPr txBox="1"/>
          <p:nvPr/>
        </p:nvSpPr>
        <p:spPr>
          <a:xfrm>
            <a:off x="2117163" y="1336025"/>
            <a:ext cx="1089000" cy="4617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Prompt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26" name="Google Shape;2226;p165"/>
          <p:cNvSpPr txBox="1"/>
          <p:nvPr/>
        </p:nvSpPr>
        <p:spPr>
          <a:xfrm>
            <a:off x="2209263" y="1732350"/>
            <a:ext cx="904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“dog”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2227" name="Google Shape;2227;p165"/>
          <p:cNvGrpSpPr/>
          <p:nvPr/>
        </p:nvGrpSpPr>
        <p:grpSpPr>
          <a:xfrm>
            <a:off x="2126925" y="3109232"/>
            <a:ext cx="1069501" cy="1140539"/>
            <a:chOff x="7804475" y="737745"/>
            <a:chExt cx="1069501" cy="1140539"/>
          </a:xfrm>
        </p:grpSpPr>
        <p:pic>
          <p:nvPicPr>
            <p:cNvPr id="2228" name="Google Shape;2228;p16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04475" y="737750"/>
              <a:ext cx="1069500" cy="1140525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229" name="Google Shape;2229;p16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804476" y="737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230" name="Google Shape;2230;p16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7804475" y="737749"/>
              <a:ext cx="1069500" cy="1140527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231" name="Google Shape;2231;p165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7804476" y="737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232" name="Google Shape;2232;p165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7804476" y="737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233" name="Google Shape;2233;p165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7804475" y="7377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sp>
        <p:nvSpPr>
          <p:cNvPr id="2234" name="Google Shape;2234;p165"/>
          <p:cNvSpPr txBox="1"/>
          <p:nvPr/>
        </p:nvSpPr>
        <p:spPr>
          <a:xfrm>
            <a:off x="1838275" y="4338300"/>
            <a:ext cx="180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A true, r</a:t>
            </a: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andom image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35" name="Google Shape;2235;p165"/>
          <p:cNvSpPr txBox="1"/>
          <p:nvPr/>
        </p:nvSpPr>
        <p:spPr>
          <a:xfrm>
            <a:off x="2443650" y="339950"/>
            <a:ext cx="4256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Backward </a:t>
            </a: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Diffusion Process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9" name="Shape 2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0" name="Google Shape;2240;p166"/>
          <p:cNvSpPr txBox="1"/>
          <p:nvPr/>
        </p:nvSpPr>
        <p:spPr>
          <a:xfrm>
            <a:off x="2117163" y="1336025"/>
            <a:ext cx="1089000" cy="4617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Prompt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41" name="Google Shape;2241;p166"/>
          <p:cNvSpPr/>
          <p:nvPr/>
        </p:nvSpPr>
        <p:spPr>
          <a:xfrm>
            <a:off x="4248638" y="2339775"/>
            <a:ext cx="718800" cy="7188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42" name="Google Shape;2242;p166"/>
          <p:cNvSpPr txBox="1"/>
          <p:nvPr/>
        </p:nvSpPr>
        <p:spPr>
          <a:xfrm>
            <a:off x="2209263" y="1732350"/>
            <a:ext cx="904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“dog”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2243" name="Google Shape;2243;p166"/>
          <p:cNvGrpSpPr/>
          <p:nvPr/>
        </p:nvGrpSpPr>
        <p:grpSpPr>
          <a:xfrm>
            <a:off x="2126925" y="3109232"/>
            <a:ext cx="1069501" cy="1140539"/>
            <a:chOff x="7804475" y="737745"/>
            <a:chExt cx="1069501" cy="1140539"/>
          </a:xfrm>
        </p:grpSpPr>
        <p:pic>
          <p:nvPicPr>
            <p:cNvPr id="2244" name="Google Shape;2244;p16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04475" y="737750"/>
              <a:ext cx="1069500" cy="1140525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245" name="Google Shape;2245;p16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804476" y="737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246" name="Google Shape;2246;p166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7804475" y="737749"/>
              <a:ext cx="1069500" cy="1140527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247" name="Google Shape;2247;p166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7804476" y="737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248" name="Google Shape;2248;p166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7804476" y="737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249" name="Google Shape;2249;p166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7804475" y="7377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cxnSp>
        <p:nvCxnSpPr>
          <p:cNvPr id="2250" name="Google Shape;2250;p166"/>
          <p:cNvCxnSpPr>
            <a:stCxn id="2249" idx="3"/>
            <a:endCxn id="2241" idx="2"/>
          </p:cNvCxnSpPr>
          <p:nvPr/>
        </p:nvCxnSpPr>
        <p:spPr>
          <a:xfrm flipH="1" rot="10800000">
            <a:off x="3196425" y="2699105"/>
            <a:ext cx="1052100" cy="980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pic>
        <p:nvPicPr>
          <p:cNvPr id="2251" name="Google Shape;2251;p16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280238" y="1102912"/>
            <a:ext cx="483600" cy="515716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252" name="Google Shape;2252;p166"/>
          <p:cNvSpPr txBox="1"/>
          <p:nvPr/>
        </p:nvSpPr>
        <p:spPr>
          <a:xfrm>
            <a:off x="4009950" y="1600975"/>
            <a:ext cx="1196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remove ‘noise’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53" name="Google Shape;2253;p166"/>
          <p:cNvSpPr/>
          <p:nvPr/>
        </p:nvSpPr>
        <p:spPr>
          <a:xfrm>
            <a:off x="4336850" y="2468563"/>
            <a:ext cx="542400" cy="461700"/>
          </a:xfrm>
          <a:prstGeom prst="mathMinus">
            <a:avLst>
              <a:gd fmla="val 23520" name="adj1"/>
            </a:avLst>
          </a:prstGeom>
          <a:solidFill>
            <a:srgbClr val="E9376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2254" name="Google Shape;2254;p166"/>
          <p:cNvCxnSpPr>
            <a:stCxn id="2240" idx="3"/>
            <a:endCxn id="2241" idx="2"/>
          </p:cNvCxnSpPr>
          <p:nvPr/>
        </p:nvCxnSpPr>
        <p:spPr>
          <a:xfrm>
            <a:off x="3206163" y="1566875"/>
            <a:ext cx="1042500" cy="1132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2255" name="Google Shape;2255;p166"/>
          <p:cNvSpPr txBox="1"/>
          <p:nvPr/>
        </p:nvSpPr>
        <p:spPr>
          <a:xfrm>
            <a:off x="1838275" y="4338300"/>
            <a:ext cx="180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A true, random image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56" name="Google Shape;2256;p166"/>
          <p:cNvSpPr txBox="1"/>
          <p:nvPr/>
        </p:nvSpPr>
        <p:spPr>
          <a:xfrm>
            <a:off x="2443650" y="339950"/>
            <a:ext cx="4256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Backward Diffusion Process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0" name="Shape 2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1" name="Google Shape;2261;p167"/>
          <p:cNvSpPr txBox="1"/>
          <p:nvPr/>
        </p:nvSpPr>
        <p:spPr>
          <a:xfrm>
            <a:off x="2117163" y="1336025"/>
            <a:ext cx="1089000" cy="4617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Prompt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62" name="Google Shape;2262;p167"/>
          <p:cNvSpPr/>
          <p:nvPr/>
        </p:nvSpPr>
        <p:spPr>
          <a:xfrm>
            <a:off x="4248638" y="2339775"/>
            <a:ext cx="718800" cy="7188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2263" name="Google Shape;2263;p167"/>
          <p:cNvCxnSpPr>
            <a:stCxn id="2262" idx="1"/>
            <a:endCxn id="2262" idx="7"/>
          </p:cNvCxnSpPr>
          <p:nvPr/>
        </p:nvCxnSpPr>
        <p:spPr>
          <a:xfrm flipH="1" rot="-5400000">
            <a:off x="4607703" y="2191241"/>
            <a:ext cx="600" cy="508200"/>
          </a:xfrm>
          <a:prstGeom prst="curvedConnector3">
            <a:avLst>
              <a:gd fmla="val -57231804" name="adj1"/>
            </a:avLst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2264" name="Google Shape;2264;p167"/>
          <p:cNvSpPr txBox="1"/>
          <p:nvPr/>
        </p:nvSpPr>
        <p:spPr>
          <a:xfrm>
            <a:off x="2209263" y="1732350"/>
            <a:ext cx="904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“dog”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2265" name="Google Shape;2265;p167"/>
          <p:cNvGrpSpPr/>
          <p:nvPr/>
        </p:nvGrpSpPr>
        <p:grpSpPr>
          <a:xfrm>
            <a:off x="2126925" y="3109232"/>
            <a:ext cx="1069501" cy="1140539"/>
            <a:chOff x="7804475" y="737745"/>
            <a:chExt cx="1069501" cy="1140539"/>
          </a:xfrm>
        </p:grpSpPr>
        <p:pic>
          <p:nvPicPr>
            <p:cNvPr id="2266" name="Google Shape;2266;p16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04475" y="737750"/>
              <a:ext cx="1069500" cy="1140525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267" name="Google Shape;2267;p16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804476" y="737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268" name="Google Shape;2268;p16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7804475" y="737749"/>
              <a:ext cx="1069500" cy="1140527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269" name="Google Shape;2269;p167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7804476" y="737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270" name="Google Shape;2270;p167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7804476" y="737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271" name="Google Shape;2271;p167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7804475" y="7377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cxnSp>
        <p:nvCxnSpPr>
          <p:cNvPr id="2272" name="Google Shape;2272;p167"/>
          <p:cNvCxnSpPr>
            <a:stCxn id="2271" idx="3"/>
            <a:endCxn id="2262" idx="2"/>
          </p:cNvCxnSpPr>
          <p:nvPr/>
        </p:nvCxnSpPr>
        <p:spPr>
          <a:xfrm flipH="1" rot="10800000">
            <a:off x="3196425" y="2699105"/>
            <a:ext cx="1052100" cy="980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grpSp>
        <p:nvGrpSpPr>
          <p:cNvPr id="2273" name="Google Shape;2273;p167"/>
          <p:cNvGrpSpPr/>
          <p:nvPr/>
        </p:nvGrpSpPr>
        <p:grpSpPr>
          <a:xfrm>
            <a:off x="4009950" y="893725"/>
            <a:ext cx="1196100" cy="1076550"/>
            <a:chOff x="4550075" y="769700"/>
            <a:chExt cx="1196100" cy="1076550"/>
          </a:xfrm>
        </p:grpSpPr>
        <p:pic>
          <p:nvPicPr>
            <p:cNvPr id="2274" name="Google Shape;2274;p167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4820363" y="978887"/>
              <a:ext cx="483600" cy="515716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sp>
          <p:nvSpPr>
            <p:cNvPr id="2275" name="Google Shape;2275;p167"/>
            <p:cNvSpPr txBox="1"/>
            <p:nvPr/>
          </p:nvSpPr>
          <p:spPr>
            <a:xfrm>
              <a:off x="4550075" y="1476950"/>
              <a:ext cx="1196100" cy="369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2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remove ‘noise’</a:t>
              </a:r>
              <a:endParaRPr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pic>
          <p:nvPicPr>
            <p:cNvPr id="2276" name="Google Shape;2276;p16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4905375" y="900450"/>
              <a:ext cx="483600" cy="515716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277" name="Google Shape;2277;p16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5003425" y="835075"/>
              <a:ext cx="483575" cy="515690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278" name="Google Shape;2278;p167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5081850" y="769700"/>
              <a:ext cx="483575" cy="515690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sp>
        <p:nvSpPr>
          <p:cNvPr id="2279" name="Google Shape;2279;p167"/>
          <p:cNvSpPr/>
          <p:nvPr/>
        </p:nvSpPr>
        <p:spPr>
          <a:xfrm>
            <a:off x="4336850" y="2468563"/>
            <a:ext cx="542400" cy="461700"/>
          </a:xfrm>
          <a:prstGeom prst="mathMinus">
            <a:avLst>
              <a:gd fmla="val 23520" name="adj1"/>
            </a:avLst>
          </a:prstGeom>
          <a:solidFill>
            <a:srgbClr val="E9376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2280" name="Google Shape;2280;p167"/>
          <p:cNvCxnSpPr>
            <a:stCxn id="2261" idx="3"/>
            <a:endCxn id="2262" idx="2"/>
          </p:cNvCxnSpPr>
          <p:nvPr/>
        </p:nvCxnSpPr>
        <p:spPr>
          <a:xfrm>
            <a:off x="3206163" y="1566875"/>
            <a:ext cx="1042500" cy="1132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2281" name="Google Shape;2281;p167"/>
          <p:cNvSpPr txBox="1"/>
          <p:nvPr/>
        </p:nvSpPr>
        <p:spPr>
          <a:xfrm>
            <a:off x="1838275" y="4338300"/>
            <a:ext cx="180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A true, random image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82" name="Google Shape;2282;p167"/>
          <p:cNvSpPr txBox="1"/>
          <p:nvPr/>
        </p:nvSpPr>
        <p:spPr>
          <a:xfrm>
            <a:off x="2443650" y="339950"/>
            <a:ext cx="4256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Backward Diffusion Process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6" name="Shape 2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7" name="Google Shape;2287;p16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29100" y="2993225"/>
            <a:ext cx="590250" cy="629448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288" name="Google Shape;2288;p168"/>
          <p:cNvSpPr txBox="1"/>
          <p:nvPr/>
        </p:nvSpPr>
        <p:spPr>
          <a:xfrm>
            <a:off x="2117163" y="1336025"/>
            <a:ext cx="1089000" cy="4617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Prompt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89" name="Google Shape;2289;p168"/>
          <p:cNvSpPr txBox="1"/>
          <p:nvPr/>
        </p:nvSpPr>
        <p:spPr>
          <a:xfrm>
            <a:off x="5937825" y="2468325"/>
            <a:ext cx="2572800" cy="461700"/>
          </a:xfrm>
          <a:prstGeom prst="rect">
            <a:avLst/>
          </a:prstGeom>
          <a:solidFill>
            <a:srgbClr val="FCE5C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New Generated Image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90" name="Google Shape;2290;p168"/>
          <p:cNvSpPr/>
          <p:nvPr/>
        </p:nvSpPr>
        <p:spPr>
          <a:xfrm>
            <a:off x="4248638" y="2339775"/>
            <a:ext cx="718800" cy="7188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2291" name="Google Shape;2291;p168"/>
          <p:cNvCxnSpPr>
            <a:stCxn id="2290" idx="1"/>
            <a:endCxn id="2290" idx="7"/>
          </p:cNvCxnSpPr>
          <p:nvPr/>
        </p:nvCxnSpPr>
        <p:spPr>
          <a:xfrm flipH="1" rot="-5400000">
            <a:off x="4607703" y="2191241"/>
            <a:ext cx="600" cy="508200"/>
          </a:xfrm>
          <a:prstGeom prst="curvedConnector3">
            <a:avLst>
              <a:gd fmla="val -57231804" name="adj1"/>
            </a:avLst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2292" name="Google Shape;2292;p168"/>
          <p:cNvSpPr txBox="1"/>
          <p:nvPr/>
        </p:nvSpPr>
        <p:spPr>
          <a:xfrm>
            <a:off x="2209263" y="1732350"/>
            <a:ext cx="904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“dog”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2293" name="Google Shape;2293;p168"/>
          <p:cNvGrpSpPr/>
          <p:nvPr/>
        </p:nvGrpSpPr>
        <p:grpSpPr>
          <a:xfrm>
            <a:off x="2126925" y="3109232"/>
            <a:ext cx="1069501" cy="1140539"/>
            <a:chOff x="7804475" y="737745"/>
            <a:chExt cx="1069501" cy="1140539"/>
          </a:xfrm>
        </p:grpSpPr>
        <p:pic>
          <p:nvPicPr>
            <p:cNvPr id="2294" name="Google Shape;2294;p16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804475" y="737750"/>
              <a:ext cx="1069500" cy="1140525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295" name="Google Shape;2295;p168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7804476" y="737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296" name="Google Shape;2296;p168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7804475" y="737749"/>
              <a:ext cx="1069500" cy="1140527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297" name="Google Shape;2297;p168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7804476" y="737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298" name="Google Shape;2298;p168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7804476" y="737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299" name="Google Shape;2299;p168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7804475" y="7377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cxnSp>
        <p:nvCxnSpPr>
          <p:cNvPr id="2300" name="Google Shape;2300;p168"/>
          <p:cNvCxnSpPr>
            <a:stCxn id="2290" idx="6"/>
            <a:endCxn id="2289" idx="1"/>
          </p:cNvCxnSpPr>
          <p:nvPr/>
        </p:nvCxnSpPr>
        <p:spPr>
          <a:xfrm>
            <a:off x="4967438" y="2699175"/>
            <a:ext cx="9705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301" name="Google Shape;2301;p168"/>
          <p:cNvCxnSpPr>
            <a:stCxn id="2299" idx="3"/>
            <a:endCxn id="2290" idx="2"/>
          </p:cNvCxnSpPr>
          <p:nvPr/>
        </p:nvCxnSpPr>
        <p:spPr>
          <a:xfrm flipH="1" rot="10800000">
            <a:off x="3196425" y="2699105"/>
            <a:ext cx="1052100" cy="980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grpSp>
        <p:nvGrpSpPr>
          <p:cNvPr id="2302" name="Google Shape;2302;p168"/>
          <p:cNvGrpSpPr/>
          <p:nvPr/>
        </p:nvGrpSpPr>
        <p:grpSpPr>
          <a:xfrm>
            <a:off x="4009950" y="893725"/>
            <a:ext cx="1196100" cy="1076550"/>
            <a:chOff x="4550075" y="769700"/>
            <a:chExt cx="1196100" cy="1076550"/>
          </a:xfrm>
        </p:grpSpPr>
        <p:pic>
          <p:nvPicPr>
            <p:cNvPr id="2303" name="Google Shape;2303;p168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4820363" y="978887"/>
              <a:ext cx="483600" cy="515716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sp>
          <p:nvSpPr>
            <p:cNvPr id="2304" name="Google Shape;2304;p168"/>
            <p:cNvSpPr txBox="1"/>
            <p:nvPr/>
          </p:nvSpPr>
          <p:spPr>
            <a:xfrm>
              <a:off x="4550075" y="1476950"/>
              <a:ext cx="1196100" cy="369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2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remove ‘noise’</a:t>
              </a:r>
              <a:endParaRPr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pic>
          <p:nvPicPr>
            <p:cNvPr id="2305" name="Google Shape;2305;p168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4905375" y="900450"/>
              <a:ext cx="483600" cy="515716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06" name="Google Shape;2306;p168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5003425" y="835075"/>
              <a:ext cx="483575" cy="515690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07" name="Google Shape;2307;p168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5081850" y="769700"/>
              <a:ext cx="483575" cy="515690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sp>
        <p:nvSpPr>
          <p:cNvPr id="2308" name="Google Shape;2308;p168"/>
          <p:cNvSpPr/>
          <p:nvPr/>
        </p:nvSpPr>
        <p:spPr>
          <a:xfrm>
            <a:off x="4336850" y="2468563"/>
            <a:ext cx="542400" cy="461700"/>
          </a:xfrm>
          <a:prstGeom prst="mathMinus">
            <a:avLst>
              <a:gd fmla="val 23520" name="adj1"/>
            </a:avLst>
          </a:prstGeom>
          <a:solidFill>
            <a:srgbClr val="E9376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2309" name="Google Shape;2309;p168"/>
          <p:cNvCxnSpPr>
            <a:stCxn id="2288" idx="3"/>
            <a:endCxn id="2290" idx="2"/>
          </p:cNvCxnSpPr>
          <p:nvPr/>
        </p:nvCxnSpPr>
        <p:spPr>
          <a:xfrm>
            <a:off x="3206163" y="1566875"/>
            <a:ext cx="1042500" cy="1132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2310" name="Google Shape;2310;p168"/>
          <p:cNvSpPr txBox="1"/>
          <p:nvPr/>
        </p:nvSpPr>
        <p:spPr>
          <a:xfrm>
            <a:off x="1838275" y="4338300"/>
            <a:ext cx="1803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A true, random image</a:t>
            </a:r>
            <a:endParaRPr sz="12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11" name="Google Shape;2311;p168"/>
          <p:cNvSpPr txBox="1"/>
          <p:nvPr/>
        </p:nvSpPr>
        <p:spPr>
          <a:xfrm>
            <a:off x="2443650" y="339950"/>
            <a:ext cx="4256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Backward Diffusion Process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5" name="Shape 2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6" name="Google Shape;2316;p1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04475" y="737737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grpSp>
        <p:nvGrpSpPr>
          <p:cNvPr id="2317" name="Google Shape;2317;p169"/>
          <p:cNvGrpSpPr/>
          <p:nvPr/>
        </p:nvGrpSpPr>
        <p:grpSpPr>
          <a:xfrm>
            <a:off x="6253450" y="746032"/>
            <a:ext cx="1069501" cy="1140539"/>
            <a:chOff x="5443075" y="1953345"/>
            <a:chExt cx="1069501" cy="1140539"/>
          </a:xfrm>
        </p:grpSpPr>
        <p:pic>
          <p:nvPicPr>
            <p:cNvPr id="2318" name="Google Shape;2318;p16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5443075" y="19533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19" name="Google Shape;2319;p16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443076" y="19533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grpSp>
        <p:nvGrpSpPr>
          <p:cNvPr id="2320" name="Google Shape;2320;p169"/>
          <p:cNvGrpSpPr/>
          <p:nvPr/>
        </p:nvGrpSpPr>
        <p:grpSpPr>
          <a:xfrm>
            <a:off x="4702425" y="737745"/>
            <a:ext cx="1069501" cy="1140539"/>
            <a:chOff x="4591350" y="2482745"/>
            <a:chExt cx="1069501" cy="1140539"/>
          </a:xfrm>
        </p:grpSpPr>
        <p:pic>
          <p:nvPicPr>
            <p:cNvPr id="2321" name="Google Shape;2321;p16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4591350" y="24827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22" name="Google Shape;2322;p16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4591351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23" name="Google Shape;2323;p16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4591351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grpSp>
        <p:nvGrpSpPr>
          <p:cNvPr id="2324" name="Google Shape;2324;p169"/>
          <p:cNvGrpSpPr/>
          <p:nvPr/>
        </p:nvGrpSpPr>
        <p:grpSpPr>
          <a:xfrm>
            <a:off x="3151400" y="737732"/>
            <a:ext cx="1069501" cy="1140539"/>
            <a:chOff x="3262525" y="2482745"/>
            <a:chExt cx="1069501" cy="1140539"/>
          </a:xfrm>
        </p:grpSpPr>
        <p:pic>
          <p:nvPicPr>
            <p:cNvPr id="2325" name="Google Shape;2325;p16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3262525" y="24827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26" name="Google Shape;2326;p16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3262526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27" name="Google Shape;2327;p16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262526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28" name="Google Shape;2328;p169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3262525" y="2482750"/>
              <a:ext cx="1069500" cy="114052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grpSp>
        <p:nvGrpSpPr>
          <p:cNvPr id="2329" name="Google Shape;2329;p169"/>
          <p:cNvGrpSpPr/>
          <p:nvPr/>
        </p:nvGrpSpPr>
        <p:grpSpPr>
          <a:xfrm>
            <a:off x="1600375" y="737732"/>
            <a:ext cx="1069501" cy="1140539"/>
            <a:chOff x="1933700" y="2482745"/>
            <a:chExt cx="1069501" cy="1140539"/>
          </a:xfrm>
        </p:grpSpPr>
        <p:pic>
          <p:nvPicPr>
            <p:cNvPr id="2330" name="Google Shape;2330;p16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933700" y="24827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31" name="Google Shape;2331;p16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933701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32" name="Google Shape;2332;p16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933701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33" name="Google Shape;2333;p169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1933700" y="2482750"/>
              <a:ext cx="1069500" cy="114052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34" name="Google Shape;2334;p169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1933701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grpSp>
        <p:nvGrpSpPr>
          <p:cNvPr id="2335" name="Google Shape;2335;p169"/>
          <p:cNvGrpSpPr/>
          <p:nvPr/>
        </p:nvGrpSpPr>
        <p:grpSpPr>
          <a:xfrm>
            <a:off x="49350" y="746032"/>
            <a:ext cx="1069501" cy="1140539"/>
            <a:chOff x="604875" y="2482745"/>
            <a:chExt cx="1069501" cy="1140539"/>
          </a:xfrm>
        </p:grpSpPr>
        <p:pic>
          <p:nvPicPr>
            <p:cNvPr id="2336" name="Google Shape;2336;p16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04875" y="24827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37" name="Google Shape;2337;p16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04876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38" name="Google Shape;2338;p16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604876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39" name="Google Shape;2339;p169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604875" y="2482750"/>
              <a:ext cx="1069500" cy="114052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40" name="Google Shape;2340;p169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04876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41" name="Google Shape;2341;p169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604875" y="24827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sp>
        <p:nvSpPr>
          <p:cNvPr id="2342" name="Google Shape;2342;p169"/>
          <p:cNvSpPr txBox="1"/>
          <p:nvPr/>
        </p:nvSpPr>
        <p:spPr>
          <a:xfrm>
            <a:off x="49350" y="139875"/>
            <a:ext cx="3764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Text prompt: “dog”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2343" name="Google Shape;2343;p169"/>
          <p:cNvGrpSpPr/>
          <p:nvPr/>
        </p:nvGrpSpPr>
        <p:grpSpPr>
          <a:xfrm>
            <a:off x="1032725" y="915450"/>
            <a:ext cx="653700" cy="785100"/>
            <a:chOff x="1032725" y="915450"/>
            <a:chExt cx="653700" cy="785100"/>
          </a:xfrm>
        </p:grpSpPr>
        <p:sp>
          <p:nvSpPr>
            <p:cNvPr id="2344" name="Google Shape;2344;p169"/>
            <p:cNvSpPr txBox="1"/>
            <p:nvPr/>
          </p:nvSpPr>
          <p:spPr>
            <a:xfrm>
              <a:off x="1032725" y="915450"/>
              <a:ext cx="653700" cy="785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subtract</a:t>
              </a:r>
              <a:endParaRPr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345" name="Google Shape;2345;p169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346" name="Google Shape;2346;p169"/>
          <p:cNvGrpSpPr/>
          <p:nvPr/>
        </p:nvGrpSpPr>
        <p:grpSpPr>
          <a:xfrm>
            <a:off x="2583788" y="915450"/>
            <a:ext cx="653700" cy="785100"/>
            <a:chOff x="1032725" y="915450"/>
            <a:chExt cx="653700" cy="785100"/>
          </a:xfrm>
        </p:grpSpPr>
        <p:sp>
          <p:nvSpPr>
            <p:cNvPr id="2347" name="Google Shape;2347;p169"/>
            <p:cNvSpPr txBox="1"/>
            <p:nvPr/>
          </p:nvSpPr>
          <p:spPr>
            <a:xfrm>
              <a:off x="1032725" y="915450"/>
              <a:ext cx="653700" cy="785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subtract</a:t>
              </a:r>
              <a:endParaRPr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348" name="Google Shape;2348;p169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349" name="Google Shape;2349;p169"/>
          <p:cNvGrpSpPr/>
          <p:nvPr/>
        </p:nvGrpSpPr>
        <p:grpSpPr>
          <a:xfrm>
            <a:off x="4134800" y="923750"/>
            <a:ext cx="653700" cy="785100"/>
            <a:chOff x="1032725" y="915450"/>
            <a:chExt cx="653700" cy="785100"/>
          </a:xfrm>
        </p:grpSpPr>
        <p:sp>
          <p:nvSpPr>
            <p:cNvPr id="2350" name="Google Shape;2350;p169"/>
            <p:cNvSpPr txBox="1"/>
            <p:nvPr/>
          </p:nvSpPr>
          <p:spPr>
            <a:xfrm>
              <a:off x="1032725" y="915450"/>
              <a:ext cx="653700" cy="785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subtract</a:t>
              </a:r>
              <a:endParaRPr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351" name="Google Shape;2351;p169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352" name="Google Shape;2352;p169"/>
          <p:cNvGrpSpPr/>
          <p:nvPr/>
        </p:nvGrpSpPr>
        <p:grpSpPr>
          <a:xfrm>
            <a:off x="5685838" y="915450"/>
            <a:ext cx="653700" cy="785100"/>
            <a:chOff x="1032725" y="915450"/>
            <a:chExt cx="653700" cy="785100"/>
          </a:xfrm>
        </p:grpSpPr>
        <p:sp>
          <p:nvSpPr>
            <p:cNvPr id="2353" name="Google Shape;2353;p169"/>
            <p:cNvSpPr txBox="1"/>
            <p:nvPr/>
          </p:nvSpPr>
          <p:spPr>
            <a:xfrm>
              <a:off x="1032725" y="915450"/>
              <a:ext cx="653700" cy="785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subtract</a:t>
              </a:r>
              <a:endParaRPr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354" name="Google Shape;2354;p169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355" name="Google Shape;2355;p169"/>
          <p:cNvGrpSpPr/>
          <p:nvPr/>
        </p:nvGrpSpPr>
        <p:grpSpPr>
          <a:xfrm>
            <a:off x="7236888" y="915450"/>
            <a:ext cx="653700" cy="785100"/>
            <a:chOff x="1032725" y="915450"/>
            <a:chExt cx="653700" cy="785100"/>
          </a:xfrm>
        </p:grpSpPr>
        <p:sp>
          <p:nvSpPr>
            <p:cNvPr id="2356" name="Google Shape;2356;p169"/>
            <p:cNvSpPr txBox="1"/>
            <p:nvPr/>
          </p:nvSpPr>
          <p:spPr>
            <a:xfrm>
              <a:off x="1032725" y="915450"/>
              <a:ext cx="653700" cy="785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subtract</a:t>
              </a:r>
              <a:endParaRPr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357" name="Google Shape;2357;p169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1" name="Shape 2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2" name="Google Shape;2362;p17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04475" y="737737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grpSp>
        <p:nvGrpSpPr>
          <p:cNvPr id="2363" name="Google Shape;2363;p170"/>
          <p:cNvGrpSpPr/>
          <p:nvPr/>
        </p:nvGrpSpPr>
        <p:grpSpPr>
          <a:xfrm>
            <a:off x="6253450" y="746032"/>
            <a:ext cx="1069501" cy="1140539"/>
            <a:chOff x="5443075" y="1953345"/>
            <a:chExt cx="1069501" cy="1140539"/>
          </a:xfrm>
        </p:grpSpPr>
        <p:pic>
          <p:nvPicPr>
            <p:cNvPr id="2364" name="Google Shape;2364;p17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5443075" y="19533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65" name="Google Shape;2365;p17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443076" y="19533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grpSp>
        <p:nvGrpSpPr>
          <p:cNvPr id="2366" name="Google Shape;2366;p170"/>
          <p:cNvGrpSpPr/>
          <p:nvPr/>
        </p:nvGrpSpPr>
        <p:grpSpPr>
          <a:xfrm>
            <a:off x="4702425" y="737745"/>
            <a:ext cx="1069501" cy="1140539"/>
            <a:chOff x="4591350" y="2482745"/>
            <a:chExt cx="1069501" cy="1140539"/>
          </a:xfrm>
        </p:grpSpPr>
        <p:pic>
          <p:nvPicPr>
            <p:cNvPr id="2367" name="Google Shape;2367;p17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4591350" y="24827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68" name="Google Shape;2368;p17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4591351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69" name="Google Shape;2369;p17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4591351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grpSp>
        <p:nvGrpSpPr>
          <p:cNvPr id="2370" name="Google Shape;2370;p170"/>
          <p:cNvGrpSpPr/>
          <p:nvPr/>
        </p:nvGrpSpPr>
        <p:grpSpPr>
          <a:xfrm>
            <a:off x="3151400" y="737732"/>
            <a:ext cx="1069501" cy="1140539"/>
            <a:chOff x="3262525" y="2482745"/>
            <a:chExt cx="1069501" cy="1140539"/>
          </a:xfrm>
        </p:grpSpPr>
        <p:pic>
          <p:nvPicPr>
            <p:cNvPr id="2371" name="Google Shape;2371;p17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3262525" y="24827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72" name="Google Shape;2372;p17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3262526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73" name="Google Shape;2373;p17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262526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74" name="Google Shape;2374;p170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3262525" y="2482750"/>
              <a:ext cx="1069500" cy="114052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grpSp>
        <p:nvGrpSpPr>
          <p:cNvPr id="2375" name="Google Shape;2375;p170"/>
          <p:cNvGrpSpPr/>
          <p:nvPr/>
        </p:nvGrpSpPr>
        <p:grpSpPr>
          <a:xfrm>
            <a:off x="1600375" y="737732"/>
            <a:ext cx="1069501" cy="1140539"/>
            <a:chOff x="1933700" y="2482745"/>
            <a:chExt cx="1069501" cy="1140539"/>
          </a:xfrm>
        </p:grpSpPr>
        <p:pic>
          <p:nvPicPr>
            <p:cNvPr id="2376" name="Google Shape;2376;p17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933700" y="24827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77" name="Google Shape;2377;p17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933701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78" name="Google Shape;2378;p17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933701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79" name="Google Shape;2379;p170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1933700" y="2482750"/>
              <a:ext cx="1069500" cy="114052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80" name="Google Shape;2380;p170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1933701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grpSp>
        <p:nvGrpSpPr>
          <p:cNvPr id="2381" name="Google Shape;2381;p170"/>
          <p:cNvGrpSpPr/>
          <p:nvPr/>
        </p:nvGrpSpPr>
        <p:grpSpPr>
          <a:xfrm>
            <a:off x="49350" y="746032"/>
            <a:ext cx="1069501" cy="1140539"/>
            <a:chOff x="604875" y="2482745"/>
            <a:chExt cx="1069501" cy="1140539"/>
          </a:xfrm>
        </p:grpSpPr>
        <p:pic>
          <p:nvPicPr>
            <p:cNvPr id="2382" name="Google Shape;2382;p17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04875" y="24827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83" name="Google Shape;2383;p17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04876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84" name="Google Shape;2384;p17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604876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85" name="Google Shape;2385;p170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604875" y="2482750"/>
              <a:ext cx="1069500" cy="114052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86" name="Google Shape;2386;p170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04876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387" name="Google Shape;2387;p170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604875" y="24827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sp>
        <p:nvSpPr>
          <p:cNvPr id="2388" name="Google Shape;2388;p170"/>
          <p:cNvSpPr txBox="1"/>
          <p:nvPr/>
        </p:nvSpPr>
        <p:spPr>
          <a:xfrm>
            <a:off x="49350" y="139875"/>
            <a:ext cx="3764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Text prompt: “dog”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2389" name="Google Shape;2389;p170"/>
          <p:cNvGrpSpPr/>
          <p:nvPr/>
        </p:nvGrpSpPr>
        <p:grpSpPr>
          <a:xfrm>
            <a:off x="1032725" y="915450"/>
            <a:ext cx="653700" cy="785100"/>
            <a:chOff x="1032725" y="915450"/>
            <a:chExt cx="653700" cy="785100"/>
          </a:xfrm>
        </p:grpSpPr>
        <p:sp>
          <p:nvSpPr>
            <p:cNvPr id="2390" name="Google Shape;2390;p170"/>
            <p:cNvSpPr txBox="1"/>
            <p:nvPr/>
          </p:nvSpPr>
          <p:spPr>
            <a:xfrm>
              <a:off x="1032725" y="915450"/>
              <a:ext cx="653700" cy="785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subtract</a:t>
              </a:r>
              <a:endParaRPr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391" name="Google Shape;2391;p170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392" name="Google Shape;2392;p170"/>
          <p:cNvGrpSpPr/>
          <p:nvPr/>
        </p:nvGrpSpPr>
        <p:grpSpPr>
          <a:xfrm>
            <a:off x="2583788" y="915450"/>
            <a:ext cx="653700" cy="785100"/>
            <a:chOff x="1032725" y="915450"/>
            <a:chExt cx="653700" cy="785100"/>
          </a:xfrm>
        </p:grpSpPr>
        <p:sp>
          <p:nvSpPr>
            <p:cNvPr id="2393" name="Google Shape;2393;p170"/>
            <p:cNvSpPr txBox="1"/>
            <p:nvPr/>
          </p:nvSpPr>
          <p:spPr>
            <a:xfrm>
              <a:off x="1032725" y="915450"/>
              <a:ext cx="653700" cy="785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subtract</a:t>
              </a:r>
              <a:endParaRPr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394" name="Google Shape;2394;p170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395" name="Google Shape;2395;p170"/>
          <p:cNvGrpSpPr/>
          <p:nvPr/>
        </p:nvGrpSpPr>
        <p:grpSpPr>
          <a:xfrm>
            <a:off x="4134800" y="923750"/>
            <a:ext cx="653700" cy="785100"/>
            <a:chOff x="1032725" y="915450"/>
            <a:chExt cx="653700" cy="785100"/>
          </a:xfrm>
        </p:grpSpPr>
        <p:sp>
          <p:nvSpPr>
            <p:cNvPr id="2396" name="Google Shape;2396;p170"/>
            <p:cNvSpPr txBox="1"/>
            <p:nvPr/>
          </p:nvSpPr>
          <p:spPr>
            <a:xfrm>
              <a:off x="1032725" y="915450"/>
              <a:ext cx="653700" cy="785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subtract</a:t>
              </a:r>
              <a:endParaRPr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397" name="Google Shape;2397;p170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398" name="Google Shape;2398;p170"/>
          <p:cNvGrpSpPr/>
          <p:nvPr/>
        </p:nvGrpSpPr>
        <p:grpSpPr>
          <a:xfrm>
            <a:off x="5685838" y="915450"/>
            <a:ext cx="653700" cy="785100"/>
            <a:chOff x="1032725" y="915450"/>
            <a:chExt cx="653700" cy="785100"/>
          </a:xfrm>
        </p:grpSpPr>
        <p:sp>
          <p:nvSpPr>
            <p:cNvPr id="2399" name="Google Shape;2399;p170"/>
            <p:cNvSpPr txBox="1"/>
            <p:nvPr/>
          </p:nvSpPr>
          <p:spPr>
            <a:xfrm>
              <a:off x="1032725" y="915450"/>
              <a:ext cx="653700" cy="785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subtract</a:t>
              </a:r>
              <a:endParaRPr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400" name="Google Shape;2400;p170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401" name="Google Shape;2401;p170"/>
          <p:cNvGrpSpPr/>
          <p:nvPr/>
        </p:nvGrpSpPr>
        <p:grpSpPr>
          <a:xfrm>
            <a:off x="7236888" y="915450"/>
            <a:ext cx="653700" cy="785100"/>
            <a:chOff x="1032725" y="915450"/>
            <a:chExt cx="653700" cy="785100"/>
          </a:xfrm>
        </p:grpSpPr>
        <p:sp>
          <p:nvSpPr>
            <p:cNvPr id="2402" name="Google Shape;2402;p170"/>
            <p:cNvSpPr txBox="1"/>
            <p:nvPr/>
          </p:nvSpPr>
          <p:spPr>
            <a:xfrm>
              <a:off x="1032725" y="915450"/>
              <a:ext cx="653700" cy="785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subtract</a:t>
              </a:r>
              <a:endParaRPr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403" name="Google Shape;2403;p170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pic>
        <p:nvPicPr>
          <p:cNvPr id="2404" name="Google Shape;2404;p170"/>
          <p:cNvPicPr preferRelativeResize="0"/>
          <p:nvPr/>
        </p:nvPicPr>
        <p:blipFill rotWithShape="1">
          <a:blip r:embed="rId9">
            <a:alphaModFix/>
          </a:blip>
          <a:srcRect b="50145" l="21486" r="27221" t="13075"/>
          <a:stretch/>
        </p:blipFill>
        <p:spPr>
          <a:xfrm>
            <a:off x="2768375" y="2202237"/>
            <a:ext cx="2358400" cy="2477476"/>
          </a:xfrm>
          <a:prstGeom prst="rect">
            <a:avLst/>
          </a:prstGeom>
          <a:noFill/>
          <a:ln>
            <a:noFill/>
          </a:ln>
        </p:spPr>
      </p:pic>
      <p:sp>
        <p:nvSpPr>
          <p:cNvPr id="2405" name="Google Shape;2405;p170"/>
          <p:cNvSpPr txBox="1"/>
          <p:nvPr/>
        </p:nvSpPr>
        <p:spPr>
          <a:xfrm>
            <a:off x="5347425" y="2656025"/>
            <a:ext cx="2078400" cy="180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 the analogy of the statue of David, this is like starting with the block of marble and chipping away everything that is not David!</a:t>
            </a:r>
            <a:endParaRPr sz="15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9" name="Shape 2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0" name="Google Shape;2410;p17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04526" y="3570025"/>
            <a:ext cx="1069500" cy="125118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411" name="Google Shape;2411;p17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804475" y="737737"/>
            <a:ext cx="1069500" cy="1140534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grpSp>
        <p:nvGrpSpPr>
          <p:cNvPr id="2412" name="Google Shape;2412;p171"/>
          <p:cNvGrpSpPr/>
          <p:nvPr/>
        </p:nvGrpSpPr>
        <p:grpSpPr>
          <a:xfrm>
            <a:off x="6253450" y="746032"/>
            <a:ext cx="1069501" cy="1140539"/>
            <a:chOff x="5443075" y="1953345"/>
            <a:chExt cx="1069501" cy="1140539"/>
          </a:xfrm>
        </p:grpSpPr>
        <p:pic>
          <p:nvPicPr>
            <p:cNvPr id="2413" name="Google Shape;2413;p17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443075" y="19533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414" name="Google Shape;2414;p17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5443076" y="19533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grpSp>
        <p:nvGrpSpPr>
          <p:cNvPr id="2415" name="Google Shape;2415;p171"/>
          <p:cNvGrpSpPr/>
          <p:nvPr/>
        </p:nvGrpSpPr>
        <p:grpSpPr>
          <a:xfrm>
            <a:off x="4702425" y="737745"/>
            <a:ext cx="1069501" cy="1140539"/>
            <a:chOff x="4591350" y="2482745"/>
            <a:chExt cx="1069501" cy="1140539"/>
          </a:xfrm>
        </p:grpSpPr>
        <p:pic>
          <p:nvPicPr>
            <p:cNvPr id="2416" name="Google Shape;2416;p17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4591350" y="24827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417" name="Google Shape;2417;p17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4591351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418" name="Google Shape;2418;p17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4591351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grpSp>
        <p:nvGrpSpPr>
          <p:cNvPr id="2419" name="Google Shape;2419;p171"/>
          <p:cNvGrpSpPr/>
          <p:nvPr/>
        </p:nvGrpSpPr>
        <p:grpSpPr>
          <a:xfrm>
            <a:off x="3151400" y="737732"/>
            <a:ext cx="1069501" cy="1140539"/>
            <a:chOff x="3262525" y="2482745"/>
            <a:chExt cx="1069501" cy="1140539"/>
          </a:xfrm>
        </p:grpSpPr>
        <p:pic>
          <p:nvPicPr>
            <p:cNvPr id="2420" name="Google Shape;2420;p17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3262525" y="24827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421" name="Google Shape;2421;p17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262526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422" name="Google Shape;2422;p17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3262526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423" name="Google Shape;2423;p17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3262525" y="2482750"/>
              <a:ext cx="1069500" cy="114052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grpSp>
        <p:nvGrpSpPr>
          <p:cNvPr id="2424" name="Google Shape;2424;p171"/>
          <p:cNvGrpSpPr/>
          <p:nvPr/>
        </p:nvGrpSpPr>
        <p:grpSpPr>
          <a:xfrm>
            <a:off x="1600375" y="737732"/>
            <a:ext cx="1069501" cy="1140539"/>
            <a:chOff x="1933700" y="2482745"/>
            <a:chExt cx="1069501" cy="1140539"/>
          </a:xfrm>
        </p:grpSpPr>
        <p:pic>
          <p:nvPicPr>
            <p:cNvPr id="2425" name="Google Shape;2425;p17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933700" y="24827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426" name="Google Shape;2426;p17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933701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427" name="Google Shape;2427;p17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1933701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428" name="Google Shape;2428;p17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1933700" y="2482750"/>
              <a:ext cx="1069500" cy="114052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429" name="Google Shape;2429;p17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1933701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grpSp>
        <p:nvGrpSpPr>
          <p:cNvPr id="2430" name="Google Shape;2430;p171"/>
          <p:cNvGrpSpPr/>
          <p:nvPr/>
        </p:nvGrpSpPr>
        <p:grpSpPr>
          <a:xfrm>
            <a:off x="49350" y="746032"/>
            <a:ext cx="1069501" cy="1140539"/>
            <a:chOff x="604875" y="2482745"/>
            <a:chExt cx="1069501" cy="1140539"/>
          </a:xfrm>
        </p:grpSpPr>
        <p:pic>
          <p:nvPicPr>
            <p:cNvPr id="2431" name="Google Shape;2431;p17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04875" y="24827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432" name="Google Shape;2432;p17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604876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433" name="Google Shape;2433;p17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604876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434" name="Google Shape;2434;p17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04875" y="2482750"/>
              <a:ext cx="1069500" cy="114052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435" name="Google Shape;2435;p17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604876" y="2482745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436" name="Google Shape;2436;p171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604875" y="2482750"/>
              <a:ext cx="1069500" cy="1140534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</p:grpSp>
      <p:grpSp>
        <p:nvGrpSpPr>
          <p:cNvPr id="2437" name="Google Shape;2437;p171"/>
          <p:cNvGrpSpPr/>
          <p:nvPr/>
        </p:nvGrpSpPr>
        <p:grpSpPr>
          <a:xfrm>
            <a:off x="6253413" y="3569925"/>
            <a:ext cx="1069501" cy="1251186"/>
            <a:chOff x="5887501" y="1946163"/>
            <a:chExt cx="1069501" cy="1251186"/>
          </a:xfrm>
        </p:grpSpPr>
        <p:pic>
          <p:nvPicPr>
            <p:cNvPr id="2438" name="Google Shape;2438;p17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5887501" y="1946163"/>
              <a:ext cx="1069500" cy="1251185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439" name="Google Shape;2439;p17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5887501" y="1946163"/>
              <a:ext cx="1069500" cy="1251182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440" name="Google Shape;2440;p171"/>
          <p:cNvGrpSpPr/>
          <p:nvPr/>
        </p:nvGrpSpPr>
        <p:grpSpPr>
          <a:xfrm>
            <a:off x="4702313" y="3569925"/>
            <a:ext cx="1069501" cy="1251189"/>
            <a:chOff x="4558676" y="1946163"/>
            <a:chExt cx="1069501" cy="1251189"/>
          </a:xfrm>
        </p:grpSpPr>
        <p:pic>
          <p:nvPicPr>
            <p:cNvPr id="2441" name="Google Shape;2441;p17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4558676" y="1946163"/>
              <a:ext cx="1069500" cy="1251185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442" name="Google Shape;2442;p17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4558676" y="1946163"/>
              <a:ext cx="1069500" cy="125118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43" name="Google Shape;2443;p17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4558676" y="1946163"/>
              <a:ext cx="1069500" cy="125118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444" name="Google Shape;2444;p171"/>
          <p:cNvGrpSpPr/>
          <p:nvPr/>
        </p:nvGrpSpPr>
        <p:grpSpPr>
          <a:xfrm>
            <a:off x="3151138" y="3569925"/>
            <a:ext cx="1069501" cy="1251204"/>
            <a:chOff x="3229851" y="1946150"/>
            <a:chExt cx="1069501" cy="1251204"/>
          </a:xfrm>
        </p:grpSpPr>
        <p:pic>
          <p:nvPicPr>
            <p:cNvPr id="2445" name="Google Shape;2445;p17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3229851" y="1946150"/>
              <a:ext cx="1069500" cy="1251185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446" name="Google Shape;2446;p17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3229851" y="1946150"/>
              <a:ext cx="1069500" cy="125118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47" name="Google Shape;2447;p17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3229851" y="1946150"/>
              <a:ext cx="1069500" cy="125118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48" name="Google Shape;2448;p171"/>
            <p:cNvPicPr preferRelativeResize="0"/>
            <p:nvPr/>
          </p:nvPicPr>
          <p:blipFill>
            <a:blip r:embed="rId12">
              <a:alphaModFix/>
            </a:blip>
            <a:stretch>
              <a:fillRect/>
            </a:stretch>
          </p:blipFill>
          <p:spPr>
            <a:xfrm>
              <a:off x="3229851" y="1946163"/>
              <a:ext cx="1069500" cy="1251192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449" name="Google Shape;2449;p171"/>
          <p:cNvGrpSpPr/>
          <p:nvPr/>
        </p:nvGrpSpPr>
        <p:grpSpPr>
          <a:xfrm>
            <a:off x="1599850" y="3569925"/>
            <a:ext cx="1069502" cy="1251212"/>
            <a:chOff x="1901025" y="1946138"/>
            <a:chExt cx="1069502" cy="1251212"/>
          </a:xfrm>
        </p:grpSpPr>
        <p:pic>
          <p:nvPicPr>
            <p:cNvPr id="2450" name="Google Shape;2450;p17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901026" y="1946138"/>
              <a:ext cx="1069500" cy="1251185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451" name="Google Shape;2451;p17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1901026" y="1946138"/>
              <a:ext cx="1069500" cy="125118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52" name="Google Shape;2452;p17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1901026" y="1946138"/>
              <a:ext cx="1069500" cy="125118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53" name="Google Shape;2453;p171"/>
            <p:cNvPicPr preferRelativeResize="0"/>
            <p:nvPr/>
          </p:nvPicPr>
          <p:blipFill>
            <a:blip r:embed="rId12">
              <a:alphaModFix/>
            </a:blip>
            <a:stretch>
              <a:fillRect/>
            </a:stretch>
          </p:blipFill>
          <p:spPr>
            <a:xfrm>
              <a:off x="1901026" y="1946150"/>
              <a:ext cx="1069500" cy="125119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54" name="Google Shape;2454;p171"/>
            <p:cNvPicPr preferRelativeResize="0"/>
            <p:nvPr/>
          </p:nvPicPr>
          <p:blipFill>
            <a:blip r:embed="rId13">
              <a:alphaModFix/>
            </a:blip>
            <a:stretch>
              <a:fillRect/>
            </a:stretch>
          </p:blipFill>
          <p:spPr>
            <a:xfrm>
              <a:off x="1901025" y="1946163"/>
              <a:ext cx="1069500" cy="125118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455" name="Google Shape;2455;p171"/>
          <p:cNvGrpSpPr/>
          <p:nvPr/>
        </p:nvGrpSpPr>
        <p:grpSpPr>
          <a:xfrm>
            <a:off x="49375" y="3570025"/>
            <a:ext cx="1069502" cy="1251212"/>
            <a:chOff x="572200" y="1946163"/>
            <a:chExt cx="1069502" cy="1251212"/>
          </a:xfrm>
        </p:grpSpPr>
        <p:pic>
          <p:nvPicPr>
            <p:cNvPr id="2456" name="Google Shape;2456;p17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572201" y="1946163"/>
              <a:ext cx="1069500" cy="1251185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pic>
          <p:nvPicPr>
            <p:cNvPr id="2457" name="Google Shape;2457;p17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572201" y="1946163"/>
              <a:ext cx="1069500" cy="125118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58" name="Google Shape;2458;p17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572201" y="1946163"/>
              <a:ext cx="1069500" cy="125118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59" name="Google Shape;2459;p171"/>
            <p:cNvPicPr preferRelativeResize="0"/>
            <p:nvPr/>
          </p:nvPicPr>
          <p:blipFill>
            <a:blip r:embed="rId12">
              <a:alphaModFix/>
            </a:blip>
            <a:stretch>
              <a:fillRect/>
            </a:stretch>
          </p:blipFill>
          <p:spPr>
            <a:xfrm>
              <a:off x="572201" y="1946175"/>
              <a:ext cx="1069500" cy="125119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60" name="Google Shape;2460;p171"/>
            <p:cNvPicPr preferRelativeResize="0"/>
            <p:nvPr/>
          </p:nvPicPr>
          <p:blipFill>
            <a:blip r:embed="rId13">
              <a:alphaModFix/>
            </a:blip>
            <a:stretch>
              <a:fillRect/>
            </a:stretch>
          </p:blipFill>
          <p:spPr>
            <a:xfrm>
              <a:off x="572200" y="1946188"/>
              <a:ext cx="1069500" cy="12511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61" name="Google Shape;2461;p171"/>
            <p:cNvPicPr preferRelativeResize="0"/>
            <p:nvPr/>
          </p:nvPicPr>
          <p:blipFill>
            <a:blip r:embed="rId14">
              <a:alphaModFix/>
            </a:blip>
            <a:stretch>
              <a:fillRect/>
            </a:stretch>
          </p:blipFill>
          <p:spPr>
            <a:xfrm>
              <a:off x="572201" y="1946188"/>
              <a:ext cx="1069500" cy="125118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462" name="Google Shape;2462;p171"/>
          <p:cNvSpPr txBox="1"/>
          <p:nvPr/>
        </p:nvSpPr>
        <p:spPr>
          <a:xfrm>
            <a:off x="49350" y="139875"/>
            <a:ext cx="3764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Text prompt: “dog”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2463" name="Google Shape;2463;p171"/>
          <p:cNvGrpSpPr/>
          <p:nvPr/>
        </p:nvGrpSpPr>
        <p:grpSpPr>
          <a:xfrm>
            <a:off x="1032725" y="915450"/>
            <a:ext cx="653700" cy="785100"/>
            <a:chOff x="1032725" y="915450"/>
            <a:chExt cx="653700" cy="785100"/>
          </a:xfrm>
        </p:grpSpPr>
        <p:sp>
          <p:nvSpPr>
            <p:cNvPr id="2464" name="Google Shape;2464;p171"/>
            <p:cNvSpPr txBox="1"/>
            <p:nvPr/>
          </p:nvSpPr>
          <p:spPr>
            <a:xfrm>
              <a:off x="1032725" y="915450"/>
              <a:ext cx="653700" cy="785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subtract</a:t>
              </a:r>
              <a:endParaRPr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465" name="Google Shape;2465;p171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466" name="Google Shape;2466;p171"/>
          <p:cNvGrpSpPr/>
          <p:nvPr/>
        </p:nvGrpSpPr>
        <p:grpSpPr>
          <a:xfrm>
            <a:off x="2583788" y="915450"/>
            <a:ext cx="653700" cy="785100"/>
            <a:chOff x="1032725" y="915450"/>
            <a:chExt cx="653700" cy="785100"/>
          </a:xfrm>
        </p:grpSpPr>
        <p:sp>
          <p:nvSpPr>
            <p:cNvPr id="2467" name="Google Shape;2467;p171"/>
            <p:cNvSpPr txBox="1"/>
            <p:nvPr/>
          </p:nvSpPr>
          <p:spPr>
            <a:xfrm>
              <a:off x="1032725" y="915450"/>
              <a:ext cx="653700" cy="785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subtract</a:t>
              </a:r>
              <a:endParaRPr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468" name="Google Shape;2468;p171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469" name="Google Shape;2469;p171"/>
          <p:cNvGrpSpPr/>
          <p:nvPr/>
        </p:nvGrpSpPr>
        <p:grpSpPr>
          <a:xfrm>
            <a:off x="4134800" y="923750"/>
            <a:ext cx="653700" cy="785100"/>
            <a:chOff x="1032725" y="915450"/>
            <a:chExt cx="653700" cy="785100"/>
          </a:xfrm>
        </p:grpSpPr>
        <p:sp>
          <p:nvSpPr>
            <p:cNvPr id="2470" name="Google Shape;2470;p171"/>
            <p:cNvSpPr txBox="1"/>
            <p:nvPr/>
          </p:nvSpPr>
          <p:spPr>
            <a:xfrm>
              <a:off x="1032725" y="915450"/>
              <a:ext cx="653700" cy="785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subtract</a:t>
              </a:r>
              <a:endParaRPr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471" name="Google Shape;2471;p171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472" name="Google Shape;2472;p171"/>
          <p:cNvGrpSpPr/>
          <p:nvPr/>
        </p:nvGrpSpPr>
        <p:grpSpPr>
          <a:xfrm>
            <a:off x="5685838" y="915450"/>
            <a:ext cx="653700" cy="785100"/>
            <a:chOff x="1032725" y="915450"/>
            <a:chExt cx="653700" cy="785100"/>
          </a:xfrm>
        </p:grpSpPr>
        <p:sp>
          <p:nvSpPr>
            <p:cNvPr id="2473" name="Google Shape;2473;p171"/>
            <p:cNvSpPr txBox="1"/>
            <p:nvPr/>
          </p:nvSpPr>
          <p:spPr>
            <a:xfrm>
              <a:off x="1032725" y="915450"/>
              <a:ext cx="653700" cy="785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subtract</a:t>
              </a:r>
              <a:endParaRPr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474" name="Google Shape;2474;p171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475" name="Google Shape;2475;p171"/>
          <p:cNvGrpSpPr/>
          <p:nvPr/>
        </p:nvGrpSpPr>
        <p:grpSpPr>
          <a:xfrm>
            <a:off x="7236888" y="915450"/>
            <a:ext cx="653700" cy="785100"/>
            <a:chOff x="1032725" y="915450"/>
            <a:chExt cx="653700" cy="785100"/>
          </a:xfrm>
        </p:grpSpPr>
        <p:sp>
          <p:nvSpPr>
            <p:cNvPr id="2476" name="Google Shape;2476;p171"/>
            <p:cNvSpPr txBox="1"/>
            <p:nvPr/>
          </p:nvSpPr>
          <p:spPr>
            <a:xfrm>
              <a:off x="1032725" y="915450"/>
              <a:ext cx="653700" cy="785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subtract</a:t>
              </a:r>
              <a:endParaRPr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477" name="Google Shape;2477;p171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478" name="Google Shape;2478;p171"/>
          <p:cNvGrpSpPr/>
          <p:nvPr/>
        </p:nvGrpSpPr>
        <p:grpSpPr>
          <a:xfrm>
            <a:off x="1032713" y="3838950"/>
            <a:ext cx="653700" cy="785100"/>
            <a:chOff x="1032725" y="915450"/>
            <a:chExt cx="653700" cy="785100"/>
          </a:xfrm>
        </p:grpSpPr>
        <p:sp>
          <p:nvSpPr>
            <p:cNvPr id="2479" name="Google Shape;2479;p171"/>
            <p:cNvSpPr txBox="1"/>
            <p:nvPr/>
          </p:nvSpPr>
          <p:spPr>
            <a:xfrm>
              <a:off x="1032725" y="915450"/>
              <a:ext cx="653700" cy="785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subtract</a:t>
              </a:r>
              <a:endParaRPr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480" name="Google Shape;2480;p171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481" name="Google Shape;2481;p171"/>
          <p:cNvGrpSpPr/>
          <p:nvPr/>
        </p:nvGrpSpPr>
        <p:grpSpPr>
          <a:xfrm>
            <a:off x="2583775" y="3838950"/>
            <a:ext cx="653700" cy="785100"/>
            <a:chOff x="1032725" y="915450"/>
            <a:chExt cx="653700" cy="785100"/>
          </a:xfrm>
        </p:grpSpPr>
        <p:sp>
          <p:nvSpPr>
            <p:cNvPr id="2482" name="Google Shape;2482;p171"/>
            <p:cNvSpPr txBox="1"/>
            <p:nvPr/>
          </p:nvSpPr>
          <p:spPr>
            <a:xfrm>
              <a:off x="1032725" y="915450"/>
              <a:ext cx="653700" cy="785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subtract</a:t>
              </a:r>
              <a:endParaRPr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483" name="Google Shape;2483;p171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484" name="Google Shape;2484;p171"/>
          <p:cNvGrpSpPr/>
          <p:nvPr/>
        </p:nvGrpSpPr>
        <p:grpSpPr>
          <a:xfrm>
            <a:off x="4134788" y="3847250"/>
            <a:ext cx="653700" cy="785100"/>
            <a:chOff x="1032725" y="915450"/>
            <a:chExt cx="653700" cy="785100"/>
          </a:xfrm>
        </p:grpSpPr>
        <p:sp>
          <p:nvSpPr>
            <p:cNvPr id="2485" name="Google Shape;2485;p171"/>
            <p:cNvSpPr txBox="1"/>
            <p:nvPr/>
          </p:nvSpPr>
          <p:spPr>
            <a:xfrm>
              <a:off x="1032725" y="915450"/>
              <a:ext cx="653700" cy="785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subtract</a:t>
              </a:r>
              <a:endParaRPr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486" name="Google Shape;2486;p171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487" name="Google Shape;2487;p171"/>
          <p:cNvGrpSpPr/>
          <p:nvPr/>
        </p:nvGrpSpPr>
        <p:grpSpPr>
          <a:xfrm>
            <a:off x="5685825" y="3838950"/>
            <a:ext cx="653700" cy="785100"/>
            <a:chOff x="1032725" y="915450"/>
            <a:chExt cx="653700" cy="785100"/>
          </a:xfrm>
        </p:grpSpPr>
        <p:sp>
          <p:nvSpPr>
            <p:cNvPr id="2488" name="Google Shape;2488;p171"/>
            <p:cNvSpPr txBox="1"/>
            <p:nvPr/>
          </p:nvSpPr>
          <p:spPr>
            <a:xfrm>
              <a:off x="1032725" y="915450"/>
              <a:ext cx="653700" cy="785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subtract</a:t>
              </a:r>
              <a:endParaRPr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489" name="Google Shape;2489;p171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490" name="Google Shape;2490;p171"/>
          <p:cNvGrpSpPr/>
          <p:nvPr/>
        </p:nvGrpSpPr>
        <p:grpSpPr>
          <a:xfrm>
            <a:off x="7236875" y="3838950"/>
            <a:ext cx="653700" cy="785100"/>
            <a:chOff x="1032725" y="915450"/>
            <a:chExt cx="653700" cy="785100"/>
          </a:xfrm>
        </p:grpSpPr>
        <p:sp>
          <p:nvSpPr>
            <p:cNvPr id="2491" name="Google Shape;2491;p171"/>
            <p:cNvSpPr txBox="1"/>
            <p:nvPr/>
          </p:nvSpPr>
          <p:spPr>
            <a:xfrm>
              <a:off x="1032725" y="915450"/>
              <a:ext cx="653700" cy="785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subtract</a:t>
              </a:r>
              <a:endParaRPr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noise</a:t>
              </a:r>
              <a:endPara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492" name="Google Shape;2492;p171"/>
            <p:cNvSpPr/>
            <p:nvPr/>
          </p:nvSpPr>
          <p:spPr>
            <a:xfrm>
              <a:off x="1171175" y="1205150"/>
              <a:ext cx="378000" cy="222300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2493" name="Google Shape;2493;p171"/>
          <p:cNvSpPr txBox="1"/>
          <p:nvPr/>
        </p:nvSpPr>
        <p:spPr>
          <a:xfrm>
            <a:off x="2763900" y="2483075"/>
            <a:ext cx="4256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Backward </a:t>
            </a: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Diffusion Process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7" name="Shape 2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" name="Google Shape;2498;p17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sp>
        <p:nvSpPr>
          <p:cNvPr id="2499" name="Google Shape;2499;p172"/>
          <p:cNvSpPr txBox="1"/>
          <p:nvPr>
            <p:ph idx="1" type="body"/>
          </p:nvPr>
        </p:nvSpPr>
        <p:spPr>
          <a:xfrm>
            <a:off x="2556725" y="3968950"/>
            <a:ext cx="39735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Questions 3 - 5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2500" name="Google Shape;2500;p17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04" name="Shape 2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5" name="Google Shape;2505;p17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Summary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506" name="Google Shape;2506;p17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507" name="Google Shape;2507;p17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</a:t>
            </a:r>
            <a:r>
              <a:rPr lang="en"/>
              <a:t>ou should now be able to: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what Generative AI is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Explore the types of images and text produced by Generative AI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Generative AI is an extension of Predictive AI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ChatGPT is a based on text prediction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Demonstrate how text prediction works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ChatGPT extends upon text prediction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Generative AI is used to produce images</a:t>
            </a:r>
            <a:endParaRPr/>
          </a:p>
        </p:txBody>
      </p:sp>
      <p:sp>
        <p:nvSpPr>
          <p:cNvPr id="2508" name="Google Shape;2508;p17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509" name="Google Shape;2509;p173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0" name="Google Shape;2510;p17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83400" y="512100"/>
            <a:ext cx="1287800" cy="128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4" name="Shape 2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5" name="Google Shape;2515;p174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16" name="Google Shape;2516;p17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517" name="Google Shape;2517;p174"/>
          <p:cNvSpPr txBox="1"/>
          <p:nvPr>
            <p:ph idx="1" type="body"/>
          </p:nvPr>
        </p:nvSpPr>
        <p:spPr>
          <a:xfrm>
            <a:off x="311700" y="1152475"/>
            <a:ext cx="5906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These </a:t>
            </a:r>
            <a:r>
              <a:rPr lang="en" sz="1400" u="sng">
                <a:solidFill>
                  <a:schemeClr val="hlink"/>
                </a:solidFill>
                <a:hlinkClick r:id="rId3"/>
              </a:rPr>
              <a:t>CS in Schools</a:t>
            </a:r>
            <a:r>
              <a:rPr lang="en" sz="1400"/>
              <a:t> lessons plans, worksheets, and other materials were created by the CS in Schools team. They are licensed under a </a:t>
            </a:r>
            <a:r>
              <a:rPr lang="en" sz="1400" u="sng">
                <a:solidFill>
                  <a:schemeClr val="hlink"/>
                </a:solidFill>
                <a:hlinkClick r:id="rId4"/>
              </a:rPr>
              <a:t>Creative Commons Attribution-ShareAlike 4.0 International License</a:t>
            </a:r>
            <a:r>
              <a:rPr lang="en" sz="1400"/>
              <a:t>.</a:t>
            </a:r>
            <a:endParaRPr sz="1400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400"/>
              <a:t>Images all taken from </a:t>
            </a:r>
            <a:r>
              <a:rPr lang="en" sz="1400" u="sng">
                <a:solidFill>
                  <a:schemeClr val="hlink"/>
                </a:solidFill>
                <a:hlinkClick r:id="rId5"/>
              </a:rPr>
              <a:t>flaticon</a:t>
            </a:r>
            <a:r>
              <a:rPr lang="en" sz="1000"/>
              <a:t>.</a:t>
            </a:r>
            <a:endParaRPr sz="1000"/>
          </a:p>
        </p:txBody>
      </p:sp>
      <p:sp>
        <p:nvSpPr>
          <p:cNvPr id="2518" name="Google Shape;2518;p174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519" name="Google Shape;2519;p174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520" name="Google Shape;2520;p174"/>
          <p:cNvPicPr preferRelativeResize="0"/>
          <p:nvPr/>
        </p:nvPicPr>
        <p:blipFill rotWithShape="1">
          <a:blip r:embed="rId6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