
<file path=[Content_Types].xml><?xml version="1.0" encoding="utf-8"?>
<Types xmlns="http://schemas.openxmlformats.org/package/2006/content-types">
  <Default ContentType="application/xml" Extension="xml"/>
  <Default ContentType="image/png" Extension="png"/>
  <Default ContentType="application/vnd.openxmlformats-officedocument.obfuscatedFont" Extension="odttf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18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3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2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16.xml"/>
  <Override ContentType="application/vnd.openxmlformats-officedocument.presentationml.slideLayout+xml" PartName="/ppt/slideLayouts/slideLayout20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9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17.xml"/>
  <Override ContentType="application/vnd.openxmlformats-officedocument.presentationml.slideLayout+xml" PartName="/ppt/slideLayouts/slideLayout14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21.xml"/>
  <Override ContentType="application/vnd.openxmlformats-officedocument.presentationml.slideMaster+xml" PartName="/ppt/slideMasters/slideMaster2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5.xml"/>
  <Override ContentType="application/vnd.openxmlformats-officedocument.presentationml.slide+xml" PartName="/ppt/slides/slide8.xml"/>
  <Override ContentType="application/vnd.openxmlformats-officedocument.presentationml.slide+xml" PartName="/ppt/slides/slide7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theme+xml" PartName="/ppt/theme/theme3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70" r:id="rId3"/>
    <p:sldMasterId id="2147483671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</p:sldIdLst>
  <p:sldSz cy="51435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" Type="http://schemas.openxmlformats.org/officeDocument/2006/relationships/theme" Target="theme/theme1.xml"/><Relationship Id="rId2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4" Type="http://schemas.openxmlformats.org/officeDocument/2006/relationships/slideMaster" Target="slideMasters/slideMaster2.xml"/><Relationship Id="rId9" Type="http://schemas.openxmlformats.org/officeDocument/2006/relationships/slide" Target="slides/slide4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g2b6512e7f03_0_67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3" name="Google Shape;103;g2b6512e7f03_0_67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2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g2b6512e7f03_0_75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4" name="Google Shape;114;g2b6512e7f03_0_75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5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Google Shape;126;g2b7407ff308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7" name="Google Shape;127;g2b7407ff308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9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Google Shape;140;g2b6512e7f03_0_50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1" name="Google Shape;141;g2b6512e7f03_0_50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6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g20dbdf7ace6_0_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8" name="Google Shape;148;g20dbdf7ace6_0_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0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Google Shape;161;g20dbdf7ace6_0_1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2" name="Google Shape;162;g20dbdf7ace6_0_1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7" name="Shape 1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Google Shape;168;g2b6512e7f03_0_62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9" name="Google Shape;169;g2b6512e7f03_0_62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6" name="Shape 1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Google Shape;177;g4ce72968ca_0_187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8" name="Google Shape;178;g4ce72968ca_0_187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bg>
      <p:bgPr>
        <a:solidFill>
          <a:srgbClr val="0C2A4A"/>
        </a:solidFill>
      </p:bgPr>
    </p:bg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4"/>
          <p:cNvSpPr/>
          <p:nvPr/>
        </p:nvSpPr>
        <p:spPr>
          <a:xfrm flipH="1" rot="-5400000">
            <a:off x="4955688" y="961013"/>
            <a:ext cx="5149325" cy="3227300"/>
          </a:xfrm>
          <a:prstGeom prst="flowChartManualInpu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6" name="Google Shape;56;p14"/>
          <p:cNvSpPr txBox="1"/>
          <p:nvPr>
            <p:ph type="ctrTitle"/>
          </p:nvPr>
        </p:nvSpPr>
        <p:spPr>
          <a:xfrm>
            <a:off x="311700" y="528325"/>
            <a:ext cx="8520600" cy="1049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5200"/>
              <a:buFont typeface="Francois One"/>
              <a:buNone/>
              <a:defRPr sz="5200">
                <a:solidFill>
                  <a:srgbClr val="FFFFFF"/>
                </a:solidFill>
                <a:latin typeface="Francois One"/>
                <a:ea typeface="Francois One"/>
                <a:cs typeface="Francois One"/>
                <a:sym typeface="Francois One"/>
              </a:defRPr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57" name="Google Shape;57;p14"/>
          <p:cNvSpPr txBox="1"/>
          <p:nvPr>
            <p:ph idx="1" type="subTitle"/>
          </p:nvPr>
        </p:nvSpPr>
        <p:spPr>
          <a:xfrm>
            <a:off x="311700" y="16149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0DDAE"/>
              </a:buClr>
              <a:buSzPts val="2800"/>
              <a:buFont typeface="Francois One"/>
              <a:buNone/>
              <a:defRPr sz="2800">
                <a:solidFill>
                  <a:srgbClr val="30DDAE"/>
                </a:solidFill>
                <a:latin typeface="Francois One"/>
                <a:ea typeface="Francois One"/>
                <a:cs typeface="Francois One"/>
                <a:sym typeface="Francois One"/>
              </a:defRPr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58" name="Google Shape;58;p1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59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p15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Clr>
                <a:srgbClr val="25326F"/>
              </a:buClr>
              <a:buSzPts val="3600"/>
              <a:buFont typeface="Francois One"/>
              <a:buNone/>
              <a:defRPr sz="3600">
                <a:solidFill>
                  <a:srgbClr val="25326F"/>
                </a:solidFill>
                <a:latin typeface="Francois One"/>
                <a:ea typeface="Francois One"/>
                <a:cs typeface="Francois One"/>
                <a:sym typeface="Francois One"/>
              </a:defRPr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61" name="Google Shape;61;p1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62" name="Google Shape;62;p15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63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p1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65" name="Google Shape;65;p16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 rtl="0">
              <a:spcBef>
                <a:spcPts val="0"/>
              </a:spcBef>
              <a:spcAft>
                <a:spcPts val="0"/>
              </a:spcAft>
              <a:buSzPts val="1800"/>
              <a:buFont typeface="Roboto"/>
              <a:buChar char="●"/>
              <a:defRPr>
                <a:latin typeface="Roboto"/>
                <a:ea typeface="Roboto"/>
                <a:cs typeface="Roboto"/>
                <a:sym typeface="Roboto"/>
              </a:defRPr>
            </a:lvl1pPr>
            <a:lvl2pPr indent="-317500" lvl="1" marL="914400" rtl="0">
              <a:spcBef>
                <a:spcPts val="1600"/>
              </a:spcBef>
              <a:spcAft>
                <a:spcPts val="0"/>
              </a:spcAft>
              <a:buSzPts val="1400"/>
              <a:buFont typeface="Roboto"/>
              <a:buChar char="○"/>
              <a:defRPr>
                <a:latin typeface="Roboto"/>
                <a:ea typeface="Roboto"/>
                <a:cs typeface="Roboto"/>
                <a:sym typeface="Roboto"/>
              </a:defRPr>
            </a:lvl2pPr>
            <a:lvl3pPr indent="-317500" lvl="2" marL="1371600" rtl="0">
              <a:spcBef>
                <a:spcPts val="1600"/>
              </a:spcBef>
              <a:spcAft>
                <a:spcPts val="0"/>
              </a:spcAft>
              <a:buSzPts val="1400"/>
              <a:buFont typeface="Roboto"/>
              <a:buChar char="■"/>
              <a:defRPr>
                <a:latin typeface="Roboto"/>
                <a:ea typeface="Roboto"/>
                <a:cs typeface="Roboto"/>
                <a:sym typeface="Roboto"/>
              </a:defRPr>
            </a:lvl3pPr>
            <a:lvl4pPr indent="-317500" lvl="3" marL="1828800" rtl="0">
              <a:spcBef>
                <a:spcPts val="1600"/>
              </a:spcBef>
              <a:spcAft>
                <a:spcPts val="0"/>
              </a:spcAft>
              <a:buSzPts val="1400"/>
              <a:buFont typeface="Roboto"/>
              <a:buChar char="●"/>
              <a:defRPr>
                <a:latin typeface="Roboto"/>
                <a:ea typeface="Roboto"/>
                <a:cs typeface="Roboto"/>
                <a:sym typeface="Roboto"/>
              </a:defRPr>
            </a:lvl4pPr>
            <a:lvl5pPr indent="-317500" lvl="4" marL="2286000" rtl="0">
              <a:spcBef>
                <a:spcPts val="1600"/>
              </a:spcBef>
              <a:spcAft>
                <a:spcPts val="0"/>
              </a:spcAft>
              <a:buSzPts val="1400"/>
              <a:buFont typeface="Roboto"/>
              <a:buChar char="○"/>
              <a:defRPr>
                <a:latin typeface="Roboto"/>
                <a:ea typeface="Roboto"/>
                <a:cs typeface="Roboto"/>
                <a:sym typeface="Roboto"/>
              </a:defRPr>
            </a:lvl5pPr>
            <a:lvl6pPr indent="-317500" lvl="5" marL="2743200" rtl="0">
              <a:spcBef>
                <a:spcPts val="1600"/>
              </a:spcBef>
              <a:spcAft>
                <a:spcPts val="0"/>
              </a:spcAft>
              <a:buSzPts val="1400"/>
              <a:buFont typeface="Roboto"/>
              <a:buChar char="■"/>
              <a:defRPr>
                <a:latin typeface="Roboto"/>
                <a:ea typeface="Roboto"/>
                <a:cs typeface="Roboto"/>
                <a:sym typeface="Roboto"/>
              </a:defRPr>
            </a:lvl6pPr>
            <a:lvl7pPr indent="-317500" lvl="6" marL="3200400" rtl="0">
              <a:spcBef>
                <a:spcPts val="1600"/>
              </a:spcBef>
              <a:spcAft>
                <a:spcPts val="0"/>
              </a:spcAft>
              <a:buSzPts val="1400"/>
              <a:buFont typeface="Roboto"/>
              <a:buChar char="●"/>
              <a:defRPr>
                <a:latin typeface="Roboto"/>
                <a:ea typeface="Roboto"/>
                <a:cs typeface="Roboto"/>
                <a:sym typeface="Roboto"/>
              </a:defRPr>
            </a:lvl7pPr>
            <a:lvl8pPr indent="-317500" lvl="7" marL="3657600" rtl="0">
              <a:spcBef>
                <a:spcPts val="1600"/>
              </a:spcBef>
              <a:spcAft>
                <a:spcPts val="0"/>
              </a:spcAft>
              <a:buSzPts val="1400"/>
              <a:buFont typeface="Roboto"/>
              <a:buChar char="○"/>
              <a:defRPr>
                <a:latin typeface="Roboto"/>
                <a:ea typeface="Roboto"/>
                <a:cs typeface="Roboto"/>
                <a:sym typeface="Roboto"/>
              </a:defRPr>
            </a:lvl8pPr>
            <a:lvl9pPr indent="-317500" lvl="8" marL="4114800" rtl="0">
              <a:spcBef>
                <a:spcPts val="1600"/>
              </a:spcBef>
              <a:spcAft>
                <a:spcPts val="1600"/>
              </a:spcAft>
              <a:buSzPts val="1400"/>
              <a:buFont typeface="Roboto"/>
              <a:buChar char="■"/>
              <a:defRPr>
                <a:latin typeface="Roboto"/>
                <a:ea typeface="Roboto"/>
                <a:cs typeface="Roboto"/>
                <a:sym typeface="Roboto"/>
              </a:defRPr>
            </a:lvl9pPr>
          </a:lstStyle>
          <a:p/>
        </p:txBody>
      </p:sp>
      <p:sp>
        <p:nvSpPr>
          <p:cNvPr id="66" name="Google Shape;66;p1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67" name="Google Shape;67;p16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7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70" name="Google Shape;70;p17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 rtl="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 rtl="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 rtl="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 rtl="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 rtl="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71" name="Google Shape;71;p17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 rtl="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 rtl="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 rtl="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 rtl="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 rtl="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72" name="Google Shape;72;p1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73" name="Google Shape;73;p17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8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rgbClr val="25326F"/>
              </a:buClr>
              <a:buSzPts val="2800"/>
              <a:buNone/>
              <a:defRPr>
                <a:solidFill>
                  <a:srgbClr val="25326F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76" name="Google Shape;76;p1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77" name="Google Shape;77;p18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78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19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80" name="Google Shape;80;p19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 rtl="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 rtl="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 rtl="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 rtl="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 rtl="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 rtl="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81" name="Google Shape;81;p1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82" name="Google Shape;82;p19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20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85" name="Google Shape;85;p2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86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21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8" name="Google Shape;88;p21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89" name="Google Shape;89;p21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90" name="Google Shape;90;p21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342900" lvl="0" marL="457200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rtl="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91" name="Google Shape;91;p2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92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22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228600" lvl="0" marL="4572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94" name="Google Shape;94;p2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95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23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97" name="Google Shape;97;p23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 rtl="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rtl="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rtl="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rtl="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rtl="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rtl="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rtl="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rtl="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rtl="0" algn="ctr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98" name="Google Shape;98;p2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99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2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_rels/slideMaster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slideLayout" Target="../slideLayouts/slideLayout13.xml"/><Relationship Id="rId3" Type="http://schemas.openxmlformats.org/officeDocument/2006/relationships/slideLayout" Target="../slideLayouts/slideLayout14.xml"/><Relationship Id="rId4" Type="http://schemas.openxmlformats.org/officeDocument/2006/relationships/slideLayout" Target="../slideLayouts/slideLayout15.xml"/><Relationship Id="rId11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1.xml"/><Relationship Id="rId12" Type="http://schemas.openxmlformats.org/officeDocument/2006/relationships/theme" Target="../theme/theme3.xml"/><Relationship Id="rId9" Type="http://schemas.openxmlformats.org/officeDocument/2006/relationships/slideLayout" Target="../slideLayouts/slideLayout20.xml"/><Relationship Id="rId5" Type="http://schemas.openxmlformats.org/officeDocument/2006/relationships/slideLayout" Target="../slideLayouts/slideLayout16.xml"/><Relationship Id="rId6" Type="http://schemas.openxmlformats.org/officeDocument/2006/relationships/slideLayout" Target="../slideLayouts/slideLayout17.xml"/><Relationship Id="rId7" Type="http://schemas.openxmlformats.org/officeDocument/2006/relationships/slideLayout" Target="../slideLayouts/slideLayout18.xml"/><Relationship Id="rId8" Type="http://schemas.openxmlformats.org/officeDocument/2006/relationships/slideLayout" Target="../slideLayouts/slideLayout19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indent="-317500" lvl="1" marL="9144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indent="-317500" lvl="2" marL="13716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indent="-317500" lvl="3" marL="18288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indent="-317500" lvl="4" marL="22860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indent="-317500" lvl="5" marL="27432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indent="-317500" lvl="6" marL="32004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indent="-317500" lvl="7" marL="36576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indent="-317500" lvl="8" marL="41148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3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rgbClr val="25326F"/>
              </a:buClr>
              <a:buSzPts val="2800"/>
              <a:buFont typeface="Francois One"/>
              <a:buNone/>
              <a:defRPr sz="2800">
                <a:solidFill>
                  <a:srgbClr val="25326F"/>
                </a:solidFill>
                <a:latin typeface="Francois One"/>
                <a:ea typeface="Francois One"/>
                <a:cs typeface="Francois One"/>
                <a:sym typeface="Francois One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52" name="Google Shape;52;p13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Roboto"/>
              <a:buChar char="●"/>
              <a:defRPr sz="18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indent="-317500" lvl="1" marL="9144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oboto"/>
              <a:buChar char="○"/>
              <a:defRPr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indent="-317500" lvl="2" marL="13716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oboto"/>
              <a:buChar char="■"/>
              <a:defRPr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indent="-317500" lvl="3" marL="18288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oboto"/>
              <a:buChar char="●"/>
              <a:defRPr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indent="-317500" lvl="4" marL="22860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oboto"/>
              <a:buChar char="○"/>
              <a:defRPr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indent="-317500" lvl="5" marL="27432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oboto"/>
              <a:buChar char="■"/>
              <a:defRPr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indent="-317500" lvl="6" marL="32004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oboto"/>
              <a:buChar char="●"/>
              <a:defRPr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indent="-317500" lvl="7" marL="36576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oboto"/>
              <a:buChar char="○"/>
              <a:defRPr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indent="-317500" lvl="8" marL="4114800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Font typeface="Roboto"/>
              <a:buChar char="■"/>
              <a:defRPr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/>
        </p:txBody>
      </p:sp>
      <p:sp>
        <p:nvSpPr>
          <p:cNvPr id="53" name="Google Shape;53;p1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 algn="r">
              <a:buNone/>
              <a:defRPr sz="1000">
                <a:solidFill>
                  <a:schemeClr val="dk2"/>
                </a:solidFill>
              </a:defRPr>
            </a:lvl1pPr>
            <a:lvl2pPr lvl="1" rtl="0" algn="r">
              <a:buNone/>
              <a:defRPr sz="1000">
                <a:solidFill>
                  <a:schemeClr val="dk2"/>
                </a:solidFill>
              </a:defRPr>
            </a:lvl2pPr>
            <a:lvl3pPr lvl="2" rtl="0" algn="r">
              <a:buNone/>
              <a:defRPr sz="1000">
                <a:solidFill>
                  <a:schemeClr val="dk2"/>
                </a:solidFill>
              </a:defRPr>
            </a:lvl3pPr>
            <a:lvl4pPr lvl="3" rtl="0" algn="r">
              <a:buNone/>
              <a:defRPr sz="1000">
                <a:solidFill>
                  <a:schemeClr val="dk2"/>
                </a:solidFill>
              </a:defRPr>
            </a:lvl4pPr>
            <a:lvl5pPr lvl="4" rtl="0" algn="r">
              <a:buNone/>
              <a:defRPr sz="1000">
                <a:solidFill>
                  <a:schemeClr val="dk2"/>
                </a:solidFill>
              </a:defRPr>
            </a:lvl5pPr>
            <a:lvl6pPr lvl="5" rtl="0" algn="r">
              <a:buNone/>
              <a:defRPr sz="1000">
                <a:solidFill>
                  <a:schemeClr val="dk2"/>
                </a:solidFill>
              </a:defRPr>
            </a:lvl6pPr>
            <a:lvl7pPr lvl="6" rtl="0" algn="r">
              <a:buNone/>
              <a:defRPr sz="1000">
                <a:solidFill>
                  <a:schemeClr val="dk2"/>
                </a:solidFill>
              </a:defRPr>
            </a:lvl7pPr>
            <a:lvl8pPr lvl="7" rtl="0" algn="r">
              <a:buNone/>
              <a:defRPr sz="1000">
                <a:solidFill>
                  <a:schemeClr val="dk2"/>
                </a:solidFill>
              </a:defRPr>
            </a:lvl8pPr>
            <a:lvl9pPr lvl="8" rtl="0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59" r:id="rId1"/>
    <p:sldLayoutId id="2147483660" r:id="rId2"/>
    <p:sldLayoutId id="2147483661" r:id="rId3"/>
    <p:sldLayoutId id="2147483662" r:id="rId4"/>
    <p:sldLayoutId id="2147483663" r:id="rId5"/>
    <p:sldLayoutId id="2147483664" r:id="rId6"/>
    <p:sldLayoutId id="2147483665" r:id="rId7"/>
    <p:sldLayoutId id="2147483666" r:id="rId8"/>
    <p:sldLayoutId id="2147483667" r:id="rId9"/>
    <p:sldLayoutId id="2147483668" r:id="rId10"/>
    <p:sldLayoutId id="2147483669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2.png"/><Relationship Id="rId4" Type="http://schemas.openxmlformats.org/officeDocument/2006/relationships/image" Target="../media/image1.png"/><Relationship Id="rId5" Type="http://schemas.openxmlformats.org/officeDocument/2006/relationships/image" Target="../media/image7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8.png"/><Relationship Id="rId4" Type="http://schemas.openxmlformats.org/officeDocument/2006/relationships/image" Target="../media/image10.png"/><Relationship Id="rId5" Type="http://schemas.openxmlformats.org/officeDocument/2006/relationships/image" Target="../media/image3.png"/><Relationship Id="rId6" Type="http://schemas.openxmlformats.org/officeDocument/2006/relationships/image" Target="../media/image12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11.png"/><Relationship Id="rId4" Type="http://schemas.openxmlformats.org/officeDocument/2006/relationships/image" Target="../media/image12.png"/><Relationship Id="rId11" Type="http://schemas.openxmlformats.org/officeDocument/2006/relationships/image" Target="../media/image2.png"/><Relationship Id="rId10" Type="http://schemas.openxmlformats.org/officeDocument/2006/relationships/hyperlink" Target="https://youtu.be/E_ttlY_4R-U" TargetMode="External"/><Relationship Id="rId12" Type="http://schemas.openxmlformats.org/officeDocument/2006/relationships/hyperlink" Target="https://vimeo.com/953923147" TargetMode="External"/><Relationship Id="rId9" Type="http://schemas.openxmlformats.org/officeDocument/2006/relationships/image" Target="../media/image6.png"/><Relationship Id="rId5" Type="http://schemas.openxmlformats.org/officeDocument/2006/relationships/hyperlink" Target="https://csinschools.io/maths8/0201s" TargetMode="External"/><Relationship Id="rId6" Type="http://schemas.openxmlformats.org/officeDocument/2006/relationships/hyperlink" Target="https://csinschools.io/convert.php?tag=maths8/0201s&amp;format=pdf" TargetMode="External"/><Relationship Id="rId7" Type="http://schemas.openxmlformats.org/officeDocument/2006/relationships/hyperlink" Target="https://csinschools.io/convert.php?tag=maths8/0201s&amp;format=pptx" TargetMode="External"/><Relationship Id="rId8" Type="http://schemas.openxmlformats.org/officeDocument/2006/relationships/hyperlink" Target="https://csinschools.io/maths7/0201s" TargetMode="Externa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4.xml"/><Relationship Id="rId3" Type="http://schemas.openxmlformats.org/officeDocument/2006/relationships/hyperlink" Target="https://csinschools.io/maths8/2ws" TargetMode="External"/><Relationship Id="rId4" Type="http://schemas.openxmlformats.org/officeDocument/2006/relationships/hyperlink" Target="https://csinschools.io/convert.php?tag=maths8/2ws&amp;format=pdf" TargetMode="External"/><Relationship Id="rId5" Type="http://schemas.openxmlformats.org/officeDocument/2006/relationships/hyperlink" Target="https://csinschools.io/convert.php?tag=maths8/2ws&amp;format=docx" TargetMode="External"/><Relationship Id="rId6" Type="http://schemas.openxmlformats.org/officeDocument/2006/relationships/image" Target="../media/image9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4.png"/><Relationship Id="rId4" Type="http://schemas.openxmlformats.org/officeDocument/2006/relationships/image" Target="../media/image12.png"/><Relationship Id="rId11" Type="http://schemas.openxmlformats.org/officeDocument/2006/relationships/image" Target="../media/image2.png"/><Relationship Id="rId10" Type="http://schemas.openxmlformats.org/officeDocument/2006/relationships/hyperlink" Target="https://youtu.be/PRxdlIsKXGs" TargetMode="External"/><Relationship Id="rId12" Type="http://schemas.openxmlformats.org/officeDocument/2006/relationships/hyperlink" Target="https://vimeo.com/953923042" TargetMode="External"/><Relationship Id="rId9" Type="http://schemas.openxmlformats.org/officeDocument/2006/relationships/image" Target="../media/image6.png"/><Relationship Id="rId5" Type="http://schemas.openxmlformats.org/officeDocument/2006/relationships/hyperlink" Target="https://csinschools.io/maths8/0202s" TargetMode="External"/><Relationship Id="rId6" Type="http://schemas.openxmlformats.org/officeDocument/2006/relationships/hyperlink" Target="https://csinschools.io/convert.php?tag=maths8/0202s&amp;format=pdf" TargetMode="External"/><Relationship Id="rId7" Type="http://schemas.openxmlformats.org/officeDocument/2006/relationships/hyperlink" Target="https://csinschools.io/convert.php?tag=maths8/0202s&amp;format=pptx" TargetMode="External"/><Relationship Id="rId8" Type="http://schemas.openxmlformats.org/officeDocument/2006/relationships/hyperlink" Target="https://csinschools.io/maths7/0201s" TargetMode="External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6.xml"/><Relationship Id="rId3" Type="http://schemas.openxmlformats.org/officeDocument/2006/relationships/hyperlink" Target="https://csinschools.io/maths8/2ws" TargetMode="External"/><Relationship Id="rId4" Type="http://schemas.openxmlformats.org/officeDocument/2006/relationships/hyperlink" Target="https://csinschools.io/convert.php?tag=maths8/2ws&amp;format=pdf" TargetMode="External"/><Relationship Id="rId5" Type="http://schemas.openxmlformats.org/officeDocument/2006/relationships/hyperlink" Target="https://csinschools.io/convert.php?tag=maths8/2ws&amp;format=docx" TargetMode="External"/><Relationship Id="rId6" Type="http://schemas.openxmlformats.org/officeDocument/2006/relationships/image" Target="../media/image9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5.png"/><Relationship Id="rId4" Type="http://schemas.openxmlformats.org/officeDocument/2006/relationships/image" Target="../media/image12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8.xml"/><Relationship Id="rId3" Type="http://schemas.openxmlformats.org/officeDocument/2006/relationships/hyperlink" Target="https://csinschools.io/" TargetMode="External"/><Relationship Id="rId4" Type="http://schemas.openxmlformats.org/officeDocument/2006/relationships/hyperlink" Target="https://creativecommons.org/licenses/by-sa/4.0/" TargetMode="External"/><Relationship Id="rId5" Type="http://schemas.openxmlformats.org/officeDocument/2006/relationships/hyperlink" Target="https://www.flaticon.com/" TargetMode="External"/><Relationship Id="rId6" Type="http://schemas.openxmlformats.org/officeDocument/2006/relationships/image" Target="../media/image12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0C2A4A"/>
        </a:solidFill>
      </p:bgPr>
    </p:bg>
    <p:spTree>
      <p:nvGrpSpPr>
        <p:cNvPr id="104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p25"/>
          <p:cNvSpPr txBox="1"/>
          <p:nvPr>
            <p:ph type="ctrTitle"/>
          </p:nvPr>
        </p:nvSpPr>
        <p:spPr>
          <a:xfrm>
            <a:off x="578925" y="743925"/>
            <a:ext cx="4656300" cy="992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FFFFFF"/>
                </a:solidFill>
                <a:latin typeface="Francois One"/>
                <a:ea typeface="Francois One"/>
                <a:cs typeface="Francois One"/>
                <a:sym typeface="Francois One"/>
              </a:rPr>
              <a:t>Lesson </a:t>
            </a:r>
            <a:r>
              <a:rPr lang="en"/>
              <a:t>2</a:t>
            </a:r>
            <a:endParaRPr>
              <a:solidFill>
                <a:srgbClr val="FFFFF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106" name="Google Shape;106;p25"/>
          <p:cNvSpPr txBox="1"/>
          <p:nvPr>
            <p:ph idx="1" type="subTitle"/>
          </p:nvPr>
        </p:nvSpPr>
        <p:spPr>
          <a:xfrm>
            <a:off x="579000" y="1621225"/>
            <a:ext cx="4797000" cy="1254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Making Choices with Variables</a:t>
            </a:r>
            <a:endParaRPr>
              <a:solidFill>
                <a:srgbClr val="30DDAE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pic>
        <p:nvPicPr>
          <p:cNvPr id="107" name="Google Shape;107;p2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827028" y="1460763"/>
            <a:ext cx="1800002" cy="2221976"/>
          </a:xfrm>
          <a:prstGeom prst="rect">
            <a:avLst/>
          </a:prstGeom>
          <a:noFill/>
          <a:ln>
            <a:noFill/>
          </a:ln>
        </p:spPr>
      </p:pic>
      <p:sp>
        <p:nvSpPr>
          <p:cNvPr id="108" name="Google Shape;108;p25"/>
          <p:cNvSpPr txBox="1"/>
          <p:nvPr>
            <p:ph idx="4294967295" type="body"/>
          </p:nvPr>
        </p:nvSpPr>
        <p:spPr>
          <a:xfrm>
            <a:off x="6285725" y="4736975"/>
            <a:ext cx="2757300" cy="304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400">
                <a:solidFill>
                  <a:srgbClr val="CCCCCC"/>
                </a:solidFill>
              </a:rPr>
              <a:t>csinschools.com</a:t>
            </a:r>
            <a:endParaRPr sz="1400">
              <a:solidFill>
                <a:srgbClr val="CCCCCC"/>
              </a:solidFill>
            </a:endParaRPr>
          </a:p>
          <a:p>
            <a:pPr indent="0" lvl="0" marL="0" rtl="0" algn="r">
              <a:lnSpc>
                <a:spcPct val="150000"/>
              </a:lnSpc>
              <a:spcBef>
                <a:spcPts val="1600"/>
              </a:spcBef>
              <a:spcAft>
                <a:spcPts val="1600"/>
              </a:spcAft>
              <a:buNone/>
            </a:pPr>
            <a:r>
              <a:t/>
            </a:r>
            <a:endParaRPr sz="1400">
              <a:solidFill>
                <a:srgbClr val="CCCCCC"/>
              </a:solidFill>
            </a:endParaRPr>
          </a:p>
        </p:txBody>
      </p:sp>
      <p:pic>
        <p:nvPicPr>
          <p:cNvPr id="109" name="Google Shape;109;p2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683550" y="3455800"/>
            <a:ext cx="992700" cy="992700"/>
          </a:xfrm>
          <a:prstGeom prst="rect">
            <a:avLst/>
          </a:prstGeom>
          <a:noFill/>
          <a:ln>
            <a:noFill/>
          </a:ln>
        </p:spPr>
      </p:pic>
      <p:sp>
        <p:nvSpPr>
          <p:cNvPr id="110" name="Google Shape;110;p25"/>
          <p:cNvSpPr/>
          <p:nvPr/>
        </p:nvSpPr>
        <p:spPr>
          <a:xfrm>
            <a:off x="3683550" y="2270450"/>
            <a:ext cx="762000" cy="762000"/>
          </a:xfrm>
          <a:prstGeom prst="ellipse">
            <a:avLst/>
          </a:prstGeom>
          <a:solidFill>
            <a:srgbClr val="9488FF"/>
          </a:solidFill>
          <a:ln cap="flat" cmpd="sng" w="9525">
            <a:solidFill>
              <a:srgbClr val="59595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4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rPr>
              <a:t>8</a:t>
            </a:r>
            <a:endParaRPr b="1" sz="4000">
              <a:solidFill>
                <a:srgbClr val="FFFFFF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111" name="Google Shape;111;p25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2077500" y="2432825"/>
            <a:ext cx="1800000" cy="1800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5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p2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Learning objectives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117" name="Google Shape;117;p26"/>
          <p:cNvSpPr txBox="1"/>
          <p:nvPr>
            <p:ph idx="1" type="body"/>
          </p:nvPr>
        </p:nvSpPr>
        <p:spPr>
          <a:xfrm>
            <a:off x="311700" y="1152475"/>
            <a:ext cx="61845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By the end of this lesson, you will be able to:</a:t>
            </a:r>
            <a:endParaRPr/>
          </a:p>
          <a:p>
            <a:pPr indent="-342900" lvl="0" marL="457200" rtl="0" algn="l">
              <a:lnSpc>
                <a:spcPct val="150000"/>
              </a:lnSpc>
              <a:spcBef>
                <a:spcPts val="160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Understand how decisions are made using variables within algorithms</a:t>
            </a:r>
            <a:endParaRPr/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Draw a flowchart representing an algorithm which makes decisions using variables</a:t>
            </a:r>
            <a:endParaRPr/>
          </a:p>
        </p:txBody>
      </p:sp>
      <p:sp>
        <p:nvSpPr>
          <p:cNvPr id="118" name="Google Shape;118;p26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  <p:pic>
        <p:nvPicPr>
          <p:cNvPr id="119" name="Google Shape;119;p2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690875" y="1211325"/>
            <a:ext cx="988525" cy="9885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20" name="Google Shape;120;p2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563925" y="1939388"/>
            <a:ext cx="988525" cy="9885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21" name="Google Shape;121;p26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690875" y="2676187"/>
            <a:ext cx="988525" cy="98852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22" name="Google Shape;122;p26"/>
          <p:cNvGrpSpPr/>
          <p:nvPr/>
        </p:nvGrpSpPr>
        <p:grpSpPr>
          <a:xfrm>
            <a:off x="7984201" y="4195474"/>
            <a:ext cx="884557" cy="861343"/>
            <a:chOff x="7984201" y="4195474"/>
            <a:chExt cx="884557" cy="861343"/>
          </a:xfrm>
        </p:grpSpPr>
        <p:sp>
          <p:nvSpPr>
            <p:cNvPr id="123" name="Google Shape;123;p26"/>
            <p:cNvSpPr txBox="1"/>
            <p:nvPr/>
          </p:nvSpPr>
          <p:spPr>
            <a:xfrm>
              <a:off x="8320058" y="4663217"/>
              <a:ext cx="548700" cy="3936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r">
                <a:spcBef>
                  <a:spcPts val="0"/>
                </a:spcBef>
                <a:spcAft>
                  <a:spcPts val="0"/>
                </a:spcAft>
                <a:buNone/>
              </a:pPr>
              <a:fld id="{00000000-1234-1234-1234-123412341234}" type="slidenum">
                <a:rPr b="1" lang="en" sz="1000">
                  <a:solidFill>
                    <a:srgbClr val="032F62"/>
                  </a:solidFill>
                  <a:latin typeface="Francois One"/>
                  <a:ea typeface="Francois One"/>
                  <a:cs typeface="Francois One"/>
                  <a:sym typeface="Francois One"/>
                </a:rPr>
                <a:t>‹#›</a:t>
              </a:fld>
              <a:endParaRPr b="1" sz="1000">
                <a:solidFill>
                  <a:srgbClr val="032F62"/>
                </a:solidFill>
                <a:latin typeface="Francois One"/>
                <a:ea typeface="Francois One"/>
                <a:cs typeface="Francois One"/>
                <a:sym typeface="Francois One"/>
              </a:endParaRPr>
            </a:p>
          </p:txBody>
        </p:sp>
        <p:pic>
          <p:nvPicPr>
            <p:cNvPr id="124" name="Google Shape;124;p26"/>
            <p:cNvPicPr preferRelativeResize="0"/>
            <p:nvPr/>
          </p:nvPicPr>
          <p:blipFill rotWithShape="1">
            <a:blip r:embed="rId6">
              <a:alphaModFix/>
            </a:blip>
            <a:srcRect b="19478" l="0" r="0" t="0"/>
            <a:stretch/>
          </p:blipFill>
          <p:spPr>
            <a:xfrm>
              <a:off x="7984201" y="4195474"/>
              <a:ext cx="757577" cy="753053"/>
            </a:xfrm>
            <a:prstGeom prst="rect">
              <a:avLst/>
            </a:prstGeom>
            <a:noFill/>
            <a:ln>
              <a:noFill/>
            </a:ln>
          </p:spPr>
        </p:pic>
      </p:grp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8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9" name="Google Shape;129;p2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777751" y="844238"/>
            <a:ext cx="5562454" cy="3012725"/>
          </a:xfrm>
          <a:prstGeom prst="rect">
            <a:avLst/>
          </a:prstGeom>
          <a:noFill/>
          <a:ln>
            <a:noFill/>
          </a:ln>
          <a:effectLst>
            <a:outerShdw blurRad="57150" rotWithShape="0" algn="bl" dir="5400000" dist="19050">
              <a:srgbClr val="000000">
                <a:alpha val="50000"/>
              </a:srgbClr>
            </a:outerShdw>
          </a:effectLst>
        </p:spPr>
      </p:pic>
      <p:sp>
        <p:nvSpPr>
          <p:cNvPr id="130" name="Google Shape;130;p27"/>
          <p:cNvSpPr txBox="1"/>
          <p:nvPr>
            <p:ph idx="12" type="sldNum"/>
          </p:nvPr>
        </p:nvSpPr>
        <p:spPr>
          <a:xfrm>
            <a:off x="83200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131" name="Google Shape;131;p27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  <p:pic>
        <p:nvPicPr>
          <p:cNvPr id="132" name="Google Shape;132;p27"/>
          <p:cNvPicPr preferRelativeResize="0"/>
          <p:nvPr/>
        </p:nvPicPr>
        <p:blipFill rotWithShape="1">
          <a:blip r:embed="rId4">
            <a:alphaModFix/>
          </a:blip>
          <a:srcRect b="19478" l="0" r="0" t="0"/>
          <a:stretch/>
        </p:blipFill>
        <p:spPr>
          <a:xfrm>
            <a:off x="7984201" y="4195474"/>
            <a:ext cx="757577" cy="753053"/>
          </a:xfrm>
          <a:prstGeom prst="rect">
            <a:avLst/>
          </a:prstGeom>
          <a:noFill/>
          <a:ln>
            <a:noFill/>
          </a:ln>
        </p:spPr>
      </p:pic>
      <p:sp>
        <p:nvSpPr>
          <p:cNvPr id="133" name="Google Shape;133;p27"/>
          <p:cNvSpPr txBox="1"/>
          <p:nvPr/>
        </p:nvSpPr>
        <p:spPr>
          <a:xfrm>
            <a:off x="3291475" y="4483100"/>
            <a:ext cx="2535000" cy="554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u="sng">
                <a:solidFill>
                  <a:schemeClr val="hlink"/>
                </a:solidFill>
                <a:latin typeface="Roboto"/>
                <a:ea typeface="Roboto"/>
                <a:cs typeface="Roboto"/>
                <a:sym typeface="Roboto"/>
                <a:hlinkClick r:id="rId5"/>
              </a:rPr>
              <a:t>Link to Accompanying Slides</a:t>
            </a:r>
            <a:br>
              <a:rPr lang="en">
                <a:latin typeface="Roboto"/>
                <a:ea typeface="Roboto"/>
                <a:cs typeface="Roboto"/>
                <a:sym typeface="Roboto"/>
              </a:rPr>
            </a:br>
            <a:r>
              <a:rPr lang="en" sz="10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(</a:t>
            </a:r>
            <a:r>
              <a:rPr lang="en" sz="1000" u="sng">
                <a:solidFill>
                  <a:schemeClr val="hlink"/>
                </a:solidFill>
                <a:latin typeface="Roboto"/>
                <a:ea typeface="Roboto"/>
                <a:cs typeface="Roboto"/>
                <a:sym typeface="Roboto"/>
                <a:hlinkClick r:id="rId6"/>
              </a:rPr>
              <a:t>PDF</a:t>
            </a:r>
            <a:r>
              <a:rPr lang="en" sz="10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, </a:t>
            </a:r>
            <a:r>
              <a:rPr lang="en" sz="1000" u="sng">
                <a:solidFill>
                  <a:schemeClr val="hlink"/>
                </a:solidFill>
                <a:latin typeface="Roboto"/>
                <a:ea typeface="Roboto"/>
                <a:cs typeface="Roboto"/>
                <a:sym typeface="Roboto"/>
                <a:hlinkClick r:id="rId7"/>
              </a:rPr>
              <a:t>powerpoint</a:t>
            </a:r>
            <a:r>
              <a:rPr lang="en" sz="10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)</a:t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134" name="Google Shape;134;p27">
            <a:hlinkClick r:id="rId8"/>
          </p:cNvPr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2972250" y="4443800"/>
            <a:ext cx="400200" cy="400200"/>
          </a:xfrm>
          <a:prstGeom prst="rect">
            <a:avLst/>
          </a:prstGeom>
          <a:noFill/>
          <a:ln>
            <a:noFill/>
          </a:ln>
        </p:spPr>
      </p:pic>
      <p:sp>
        <p:nvSpPr>
          <p:cNvPr id="135" name="Google Shape;135;p27"/>
          <p:cNvSpPr/>
          <p:nvPr/>
        </p:nvSpPr>
        <p:spPr>
          <a:xfrm>
            <a:off x="4032938" y="1929950"/>
            <a:ext cx="1052100" cy="1052100"/>
          </a:xfrm>
          <a:prstGeom prst="ellipse">
            <a:avLst/>
          </a:prstGeom>
          <a:solidFill>
            <a:srgbClr val="F24646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136" name="Google Shape;136;p27">
            <a:hlinkClick r:id="rId10"/>
          </p:cNvPr>
          <p:cNvPicPr preferRelativeResize="0"/>
          <p:nvPr/>
        </p:nvPicPr>
        <p:blipFill>
          <a:blip r:embed="rId11">
            <a:alphaModFix/>
          </a:blip>
          <a:stretch>
            <a:fillRect/>
          </a:stretch>
        </p:blipFill>
        <p:spPr>
          <a:xfrm>
            <a:off x="4004324" y="1831375"/>
            <a:ext cx="1109325" cy="1109325"/>
          </a:xfrm>
          <a:prstGeom prst="rect">
            <a:avLst/>
          </a:prstGeom>
          <a:noFill/>
          <a:ln>
            <a:noFill/>
          </a:ln>
        </p:spPr>
      </p:pic>
      <p:sp>
        <p:nvSpPr>
          <p:cNvPr id="137" name="Google Shape;137;p27"/>
          <p:cNvSpPr txBox="1"/>
          <p:nvPr/>
        </p:nvSpPr>
        <p:spPr>
          <a:xfrm>
            <a:off x="4280538" y="2556900"/>
            <a:ext cx="651000" cy="323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9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rPr>
              <a:t>2</a:t>
            </a:r>
            <a:r>
              <a:rPr lang="en" sz="9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rPr>
              <a:t>:38 min</a:t>
            </a:r>
            <a:endParaRPr sz="900">
              <a:solidFill>
                <a:srgbClr val="FFFFFF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38" name="Google Shape;138;p27"/>
          <p:cNvSpPr txBox="1"/>
          <p:nvPr/>
        </p:nvSpPr>
        <p:spPr>
          <a:xfrm>
            <a:off x="5962050" y="3446075"/>
            <a:ext cx="1309800" cy="3693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u="sng">
                <a:solidFill>
                  <a:srgbClr val="F24646"/>
                </a:solidFill>
                <a:latin typeface="Roboto"/>
                <a:ea typeface="Roboto"/>
                <a:cs typeface="Roboto"/>
                <a:sym typeface="Roboto"/>
                <a:hlinkClick r:id="rId12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Vimeo video link</a:t>
            </a:r>
            <a:endParaRPr sz="1200">
              <a:solidFill>
                <a:srgbClr val="F24646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2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Google Shape;143;p28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02.01 Worksheet Activity</a:t>
            </a:r>
            <a:endParaRPr/>
          </a:p>
        </p:txBody>
      </p:sp>
      <p:sp>
        <p:nvSpPr>
          <p:cNvPr id="144" name="Google Shape;144;p28"/>
          <p:cNvSpPr txBox="1"/>
          <p:nvPr>
            <p:ph idx="1" type="body"/>
          </p:nvPr>
        </p:nvSpPr>
        <p:spPr>
          <a:xfrm>
            <a:off x="2954388" y="3968950"/>
            <a:ext cx="3235200" cy="645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1600"/>
              </a:spcAft>
              <a:buNone/>
            </a:pPr>
            <a:r>
              <a:rPr lang="en" u="sng">
                <a:solidFill>
                  <a:schemeClr val="hlink"/>
                </a:solidFill>
                <a:hlinkClick r:id="rId3"/>
              </a:rPr>
              <a:t>Complete Questions 1- 6 </a:t>
            </a:r>
            <a:br>
              <a:rPr lang="en"/>
            </a:br>
            <a:r>
              <a:rPr lang="en" sz="1000">
                <a:solidFill>
                  <a:schemeClr val="dk1"/>
                </a:solidFill>
              </a:rPr>
              <a:t>(</a:t>
            </a:r>
            <a:r>
              <a:rPr lang="en" sz="1000" u="sng">
                <a:solidFill>
                  <a:schemeClr val="hlink"/>
                </a:solidFill>
                <a:hlinkClick r:id="rId4"/>
              </a:rPr>
              <a:t>PDF</a:t>
            </a:r>
            <a:r>
              <a:rPr lang="en" sz="1000">
                <a:solidFill>
                  <a:schemeClr val="dk1"/>
                </a:solidFill>
              </a:rPr>
              <a:t>, </a:t>
            </a:r>
            <a:r>
              <a:rPr lang="en" sz="1000" u="sng">
                <a:solidFill>
                  <a:schemeClr val="hlink"/>
                </a:solidFill>
                <a:hlinkClick r:id="rId5"/>
              </a:rPr>
              <a:t>MS Word</a:t>
            </a:r>
            <a:r>
              <a:rPr lang="en" sz="1000">
                <a:solidFill>
                  <a:schemeClr val="dk1"/>
                </a:solidFill>
              </a:rPr>
              <a:t>)</a:t>
            </a:r>
            <a:endParaRPr/>
          </a:p>
        </p:txBody>
      </p:sp>
      <p:pic>
        <p:nvPicPr>
          <p:cNvPr id="145" name="Google Shape;145;p28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3248775" y="1170125"/>
            <a:ext cx="2646426" cy="26464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9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0" name="Google Shape;150;p2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998276" y="789275"/>
            <a:ext cx="5460450" cy="3109650"/>
          </a:xfrm>
          <a:prstGeom prst="rect">
            <a:avLst/>
          </a:prstGeom>
          <a:noFill/>
          <a:ln>
            <a:noFill/>
          </a:ln>
          <a:effectLst>
            <a:outerShdw blurRad="57150" rotWithShape="0" algn="bl" dir="5400000" dist="19050">
              <a:srgbClr val="000000">
                <a:alpha val="50000"/>
              </a:srgbClr>
            </a:outerShdw>
          </a:effectLst>
        </p:spPr>
      </p:pic>
      <p:sp>
        <p:nvSpPr>
          <p:cNvPr id="151" name="Google Shape;151;p29"/>
          <p:cNvSpPr txBox="1"/>
          <p:nvPr>
            <p:ph idx="12" type="sldNum"/>
          </p:nvPr>
        </p:nvSpPr>
        <p:spPr>
          <a:xfrm>
            <a:off x="83200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152" name="Google Shape;152;p29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  <p:pic>
        <p:nvPicPr>
          <p:cNvPr id="153" name="Google Shape;153;p29"/>
          <p:cNvPicPr preferRelativeResize="0"/>
          <p:nvPr/>
        </p:nvPicPr>
        <p:blipFill rotWithShape="1">
          <a:blip r:embed="rId4">
            <a:alphaModFix/>
          </a:blip>
          <a:srcRect b="19478" l="0" r="0" t="0"/>
          <a:stretch/>
        </p:blipFill>
        <p:spPr>
          <a:xfrm>
            <a:off x="7984201" y="4195474"/>
            <a:ext cx="757577" cy="753053"/>
          </a:xfrm>
          <a:prstGeom prst="rect">
            <a:avLst/>
          </a:prstGeom>
          <a:noFill/>
          <a:ln>
            <a:noFill/>
          </a:ln>
        </p:spPr>
      </p:pic>
      <p:sp>
        <p:nvSpPr>
          <p:cNvPr id="154" name="Google Shape;154;p29"/>
          <p:cNvSpPr txBox="1"/>
          <p:nvPr/>
        </p:nvSpPr>
        <p:spPr>
          <a:xfrm>
            <a:off x="3291475" y="4483100"/>
            <a:ext cx="2535000" cy="554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u="sng">
                <a:solidFill>
                  <a:schemeClr val="hlink"/>
                </a:solidFill>
                <a:latin typeface="Roboto"/>
                <a:ea typeface="Roboto"/>
                <a:cs typeface="Roboto"/>
                <a:sym typeface="Roboto"/>
                <a:hlinkClick r:id="rId5"/>
              </a:rPr>
              <a:t>Link to Accompanying Slides</a:t>
            </a:r>
            <a:br>
              <a:rPr lang="en">
                <a:latin typeface="Roboto"/>
                <a:ea typeface="Roboto"/>
                <a:cs typeface="Roboto"/>
                <a:sym typeface="Roboto"/>
              </a:rPr>
            </a:br>
            <a:r>
              <a:rPr lang="en" sz="10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(</a:t>
            </a:r>
            <a:r>
              <a:rPr lang="en" sz="1000" u="sng">
                <a:solidFill>
                  <a:schemeClr val="hlink"/>
                </a:solidFill>
                <a:latin typeface="Roboto"/>
                <a:ea typeface="Roboto"/>
                <a:cs typeface="Roboto"/>
                <a:sym typeface="Roboto"/>
                <a:hlinkClick r:id="rId6"/>
              </a:rPr>
              <a:t>PDF</a:t>
            </a:r>
            <a:r>
              <a:rPr lang="en" sz="10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, </a:t>
            </a:r>
            <a:r>
              <a:rPr lang="en" sz="1000" u="sng">
                <a:solidFill>
                  <a:schemeClr val="hlink"/>
                </a:solidFill>
                <a:latin typeface="Roboto"/>
                <a:ea typeface="Roboto"/>
                <a:cs typeface="Roboto"/>
                <a:sym typeface="Roboto"/>
                <a:hlinkClick r:id="rId7"/>
              </a:rPr>
              <a:t>powerpoint</a:t>
            </a:r>
            <a:r>
              <a:rPr lang="en" sz="10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)</a:t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155" name="Google Shape;155;p29">
            <a:hlinkClick r:id="rId8"/>
          </p:cNvPr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2972250" y="4443800"/>
            <a:ext cx="400200" cy="400200"/>
          </a:xfrm>
          <a:prstGeom prst="rect">
            <a:avLst/>
          </a:prstGeom>
          <a:noFill/>
          <a:ln>
            <a:noFill/>
          </a:ln>
        </p:spPr>
      </p:pic>
      <p:sp>
        <p:nvSpPr>
          <p:cNvPr id="156" name="Google Shape;156;p29"/>
          <p:cNvSpPr/>
          <p:nvPr/>
        </p:nvSpPr>
        <p:spPr>
          <a:xfrm>
            <a:off x="4032938" y="1929950"/>
            <a:ext cx="1052100" cy="1052100"/>
          </a:xfrm>
          <a:prstGeom prst="ellipse">
            <a:avLst/>
          </a:prstGeom>
          <a:solidFill>
            <a:srgbClr val="F24646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157" name="Google Shape;157;p29">
            <a:hlinkClick r:id="rId10"/>
          </p:cNvPr>
          <p:cNvPicPr preferRelativeResize="0"/>
          <p:nvPr/>
        </p:nvPicPr>
        <p:blipFill>
          <a:blip r:embed="rId11">
            <a:alphaModFix/>
          </a:blip>
          <a:stretch>
            <a:fillRect/>
          </a:stretch>
        </p:blipFill>
        <p:spPr>
          <a:xfrm>
            <a:off x="4004324" y="1831375"/>
            <a:ext cx="1109325" cy="1109325"/>
          </a:xfrm>
          <a:prstGeom prst="rect">
            <a:avLst/>
          </a:prstGeom>
          <a:noFill/>
          <a:ln>
            <a:noFill/>
          </a:ln>
        </p:spPr>
      </p:pic>
      <p:sp>
        <p:nvSpPr>
          <p:cNvPr id="158" name="Google Shape;158;p29"/>
          <p:cNvSpPr txBox="1"/>
          <p:nvPr/>
        </p:nvSpPr>
        <p:spPr>
          <a:xfrm>
            <a:off x="4280538" y="2556900"/>
            <a:ext cx="651000" cy="323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9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rPr>
              <a:t>2:41 min</a:t>
            </a:r>
            <a:endParaRPr sz="900">
              <a:solidFill>
                <a:srgbClr val="FFFFFF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59" name="Google Shape;159;p29"/>
          <p:cNvSpPr txBox="1"/>
          <p:nvPr/>
        </p:nvSpPr>
        <p:spPr>
          <a:xfrm>
            <a:off x="5962050" y="3446075"/>
            <a:ext cx="1309800" cy="3693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u="sng">
                <a:solidFill>
                  <a:srgbClr val="F24646"/>
                </a:solidFill>
                <a:latin typeface="Roboto"/>
                <a:ea typeface="Roboto"/>
                <a:cs typeface="Roboto"/>
                <a:sym typeface="Roboto"/>
                <a:hlinkClick r:id="rId12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Vimeo video link</a:t>
            </a:r>
            <a:endParaRPr sz="1200">
              <a:solidFill>
                <a:srgbClr val="F24646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3" name="Shape 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Google Shape;164;p30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02.01 Worksheet Activity</a:t>
            </a:r>
            <a:endParaRPr/>
          </a:p>
        </p:txBody>
      </p:sp>
      <p:sp>
        <p:nvSpPr>
          <p:cNvPr id="165" name="Google Shape;165;p30"/>
          <p:cNvSpPr txBox="1"/>
          <p:nvPr>
            <p:ph idx="1" type="body"/>
          </p:nvPr>
        </p:nvSpPr>
        <p:spPr>
          <a:xfrm>
            <a:off x="2954388" y="3968950"/>
            <a:ext cx="3235200" cy="645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1600"/>
              </a:spcAft>
              <a:buNone/>
            </a:pPr>
            <a:r>
              <a:rPr lang="en" u="sng">
                <a:solidFill>
                  <a:schemeClr val="hlink"/>
                </a:solidFill>
                <a:hlinkClick r:id="rId3"/>
              </a:rPr>
              <a:t>Complete Questions 7 - 14</a:t>
            </a:r>
            <a:br>
              <a:rPr lang="en"/>
            </a:br>
            <a:r>
              <a:rPr lang="en" sz="1000">
                <a:solidFill>
                  <a:schemeClr val="dk1"/>
                </a:solidFill>
              </a:rPr>
              <a:t>(</a:t>
            </a:r>
            <a:r>
              <a:rPr lang="en" sz="1000" u="sng">
                <a:solidFill>
                  <a:schemeClr val="accent5"/>
                </a:solidFill>
                <a:hlinkClick r:id="rId4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PDF</a:t>
            </a:r>
            <a:r>
              <a:rPr lang="en" sz="1000">
                <a:solidFill>
                  <a:schemeClr val="dk1"/>
                </a:solidFill>
              </a:rPr>
              <a:t>, </a:t>
            </a:r>
            <a:r>
              <a:rPr lang="en" sz="1000" u="sng">
                <a:solidFill>
                  <a:schemeClr val="accent5"/>
                </a:solidFill>
                <a:hlinkClick r:id="rId5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MS Word</a:t>
            </a:r>
            <a:r>
              <a:rPr lang="en" sz="1000">
                <a:solidFill>
                  <a:schemeClr val="dk1"/>
                </a:solidFill>
              </a:rPr>
              <a:t>)</a:t>
            </a:r>
            <a:endParaRPr/>
          </a:p>
        </p:txBody>
      </p:sp>
      <p:pic>
        <p:nvPicPr>
          <p:cNvPr id="166" name="Google Shape;166;p30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3248775" y="1170125"/>
            <a:ext cx="2646426" cy="26464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0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Google Shape;171;p3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Summary</a:t>
            </a:r>
            <a:endParaRPr/>
          </a:p>
        </p:txBody>
      </p:sp>
      <p:sp>
        <p:nvSpPr>
          <p:cNvPr id="172" name="Google Shape;172;p31"/>
          <p:cNvSpPr txBox="1"/>
          <p:nvPr>
            <p:ph idx="1" type="body"/>
          </p:nvPr>
        </p:nvSpPr>
        <p:spPr>
          <a:xfrm>
            <a:off x="311700" y="1152475"/>
            <a:ext cx="6443100" cy="2487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You are now be able to:</a:t>
            </a:r>
            <a:endParaRPr/>
          </a:p>
          <a:p>
            <a:pPr indent="-342900" lvl="0" marL="457200" rtl="0" algn="l">
              <a:lnSpc>
                <a:spcPct val="150000"/>
              </a:lnSpc>
              <a:spcBef>
                <a:spcPts val="160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Understand how decisions are made using variables within algorithms</a:t>
            </a:r>
            <a:endParaRPr/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Draw a flowchart representing an algorithm which makes decisions using variables</a:t>
            </a:r>
            <a:endParaRPr/>
          </a:p>
        </p:txBody>
      </p:sp>
      <p:pic>
        <p:nvPicPr>
          <p:cNvPr id="173" name="Google Shape;173;p3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918250" y="1322525"/>
            <a:ext cx="1844750" cy="1844750"/>
          </a:xfrm>
          <a:prstGeom prst="rect">
            <a:avLst/>
          </a:prstGeom>
          <a:noFill/>
          <a:ln>
            <a:noFill/>
          </a:ln>
        </p:spPr>
      </p:pic>
      <p:sp>
        <p:nvSpPr>
          <p:cNvPr id="174" name="Google Shape;174;p31"/>
          <p:cNvSpPr txBox="1"/>
          <p:nvPr>
            <p:ph idx="12" type="sldNum"/>
          </p:nvPr>
        </p:nvSpPr>
        <p:spPr>
          <a:xfrm>
            <a:off x="83200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b="1" lang="en">
                <a:solidFill>
                  <a:srgbClr val="0C2A4A"/>
                </a:solidFill>
                <a:highlight>
                  <a:srgbClr val="FFFFFF"/>
                </a:highlight>
                <a:latin typeface="Francois One"/>
                <a:ea typeface="Francois One"/>
                <a:cs typeface="Francois One"/>
                <a:sym typeface="Francois One"/>
              </a:rPr>
              <a:t>‹#›</a:t>
            </a:fld>
            <a:endParaRPr b="1">
              <a:solidFill>
                <a:srgbClr val="0C2A4A"/>
              </a:solidFill>
              <a:highlight>
                <a:srgbClr val="FFFFFF"/>
              </a:highlight>
              <a:latin typeface="Francois One"/>
              <a:ea typeface="Francois One"/>
              <a:cs typeface="Francois One"/>
              <a:sym typeface="Francois One"/>
            </a:endParaRPr>
          </a:p>
        </p:txBody>
      </p:sp>
      <p:pic>
        <p:nvPicPr>
          <p:cNvPr id="175" name="Google Shape;175;p31"/>
          <p:cNvPicPr preferRelativeResize="0"/>
          <p:nvPr/>
        </p:nvPicPr>
        <p:blipFill rotWithShape="1">
          <a:blip r:embed="rId4">
            <a:alphaModFix/>
          </a:blip>
          <a:srcRect b="19478" l="0" r="0" t="0"/>
          <a:stretch/>
        </p:blipFill>
        <p:spPr>
          <a:xfrm>
            <a:off x="7984201" y="4195474"/>
            <a:ext cx="757577" cy="75305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9" name="Shape 1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" name="Google Shape;180;p32"/>
          <p:cNvSpPr/>
          <p:nvPr/>
        </p:nvSpPr>
        <p:spPr>
          <a:xfrm flipH="1" rot="-5400000">
            <a:off x="4955688" y="961013"/>
            <a:ext cx="5149325" cy="3227300"/>
          </a:xfrm>
          <a:prstGeom prst="flowChartManualInput">
            <a:avLst/>
          </a:prstGeom>
          <a:solidFill>
            <a:srgbClr val="F3F3F3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1" name="Google Shape;181;p32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License Information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182" name="Google Shape;182;p32"/>
          <p:cNvSpPr txBox="1"/>
          <p:nvPr>
            <p:ph idx="1" type="body"/>
          </p:nvPr>
        </p:nvSpPr>
        <p:spPr>
          <a:xfrm>
            <a:off x="311700" y="1152475"/>
            <a:ext cx="59061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400"/>
              <a:t>These </a:t>
            </a:r>
            <a:r>
              <a:rPr lang="en" sz="1400" u="sng">
                <a:solidFill>
                  <a:schemeClr val="hlink"/>
                </a:solidFill>
                <a:hlinkClick r:id="rId3"/>
              </a:rPr>
              <a:t>CS in Schools</a:t>
            </a:r>
            <a:r>
              <a:rPr lang="en" sz="1400"/>
              <a:t> lessons plans, worksheets, and other materials were created by the CS in Schools team. They are licensed under a </a:t>
            </a:r>
            <a:r>
              <a:rPr lang="en" sz="1400" u="sng">
                <a:solidFill>
                  <a:schemeClr val="hlink"/>
                </a:solidFill>
                <a:hlinkClick r:id="rId4"/>
              </a:rPr>
              <a:t>Creative Commons Attribution-ShareAlike 4.0 International License</a:t>
            </a:r>
            <a:r>
              <a:rPr lang="en" sz="1400"/>
              <a:t>.</a:t>
            </a:r>
            <a:endParaRPr sz="1400"/>
          </a:p>
          <a:p>
            <a:pPr indent="0" lvl="0" marL="0" rtl="0" algn="l">
              <a:spcBef>
                <a:spcPts val="1600"/>
              </a:spcBef>
              <a:spcAft>
                <a:spcPts val="1600"/>
              </a:spcAft>
              <a:buNone/>
            </a:pPr>
            <a:r>
              <a:rPr lang="en" sz="1400"/>
              <a:t>Images all taken from </a:t>
            </a:r>
            <a:r>
              <a:rPr lang="en" sz="1400" u="sng">
                <a:solidFill>
                  <a:schemeClr val="hlink"/>
                </a:solidFill>
                <a:hlinkClick r:id="rId5"/>
              </a:rPr>
              <a:t>flaticon</a:t>
            </a:r>
            <a:r>
              <a:rPr lang="en" sz="1000"/>
              <a:t>.</a:t>
            </a:r>
            <a:endParaRPr sz="1000"/>
          </a:p>
        </p:txBody>
      </p:sp>
      <p:sp>
        <p:nvSpPr>
          <p:cNvPr id="183" name="Google Shape;183;p32"/>
          <p:cNvSpPr txBox="1"/>
          <p:nvPr>
            <p:ph idx="12" type="sldNum"/>
          </p:nvPr>
        </p:nvSpPr>
        <p:spPr>
          <a:xfrm>
            <a:off x="83200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b="1" lang="en">
                <a:solidFill>
                  <a:srgbClr val="0C2A4A"/>
                </a:solidFill>
                <a:latin typeface="Francois One"/>
                <a:ea typeface="Francois One"/>
                <a:cs typeface="Francois One"/>
                <a:sym typeface="Francois One"/>
              </a:rPr>
              <a:t>‹#›</a:t>
            </a:fld>
            <a:endParaRPr b="1">
              <a:solidFill>
                <a:srgbClr val="0C2A4A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184" name="Google Shape;184;p32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  <p:pic>
        <p:nvPicPr>
          <p:cNvPr id="185" name="Google Shape;185;p32"/>
          <p:cNvPicPr preferRelativeResize="0"/>
          <p:nvPr/>
        </p:nvPicPr>
        <p:blipFill rotWithShape="1">
          <a:blip r:embed="rId6">
            <a:alphaModFix/>
          </a:blip>
          <a:srcRect b="19478" l="0" r="0" t="0"/>
          <a:stretch/>
        </p:blipFill>
        <p:spPr>
          <a:xfrm>
            <a:off x="7984201" y="4195474"/>
            <a:ext cx="757577" cy="75305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3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