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b6512e7f03_0_6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b6512e7f03_0_6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7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7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7407ff30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b7407ff30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b6512e7f03_0_5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b6512e7f03_0_5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0dbdf7ace6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0dbdf7ace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0dbdf7ace6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0dbdf7ace6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b6512e7f03_0_6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b6512e7f03_0_6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4" Type="http://schemas.openxmlformats.org/officeDocument/2006/relationships/image" Target="../media/image9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Relationship Id="rId4" Type="http://schemas.openxmlformats.org/officeDocument/2006/relationships/image" Target="../media/image4.png"/><Relationship Id="rId5" Type="http://schemas.openxmlformats.org/officeDocument/2006/relationships/image" Target="../media/image8.png"/><Relationship Id="rId6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13.png"/><Relationship Id="rId11" Type="http://schemas.openxmlformats.org/officeDocument/2006/relationships/image" Target="../media/image3.png"/><Relationship Id="rId10" Type="http://schemas.openxmlformats.org/officeDocument/2006/relationships/hyperlink" Target="https://youtu.be/E_ttlY_4R-U" TargetMode="External"/><Relationship Id="rId12" Type="http://schemas.openxmlformats.org/officeDocument/2006/relationships/hyperlink" Target="https://vimeo.com/953923147" TargetMode="External"/><Relationship Id="rId9" Type="http://schemas.openxmlformats.org/officeDocument/2006/relationships/image" Target="../media/image2.png"/><Relationship Id="rId5" Type="http://schemas.openxmlformats.org/officeDocument/2006/relationships/hyperlink" Target="https://csinschools.io/maths8/0201s" TargetMode="External"/><Relationship Id="rId6" Type="http://schemas.openxmlformats.org/officeDocument/2006/relationships/hyperlink" Target="https://csinschools.io/convert.php?tag=maths8/0201s&amp;format=pdf" TargetMode="External"/><Relationship Id="rId7" Type="http://schemas.openxmlformats.org/officeDocument/2006/relationships/hyperlink" Target="https://csinschools.io/convert.php?tag=maths8/0201s&amp;format=pptx" TargetMode="External"/><Relationship Id="rId8" Type="http://schemas.openxmlformats.org/officeDocument/2006/relationships/hyperlink" Target="https://csinschools.io/maths7/0201s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maths8/2ws" TargetMode="External"/><Relationship Id="rId4" Type="http://schemas.openxmlformats.org/officeDocument/2006/relationships/hyperlink" Target="https://csinschools.io/convert.php?tag=maths8/2ws&amp;format=pdf" TargetMode="External"/><Relationship Id="rId5" Type="http://schemas.openxmlformats.org/officeDocument/2006/relationships/hyperlink" Target="https://csinschools.io/convert.php?tag=maths8/2ws&amp;format=docx" TargetMode="External"/><Relationship Id="rId6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13.png"/><Relationship Id="rId11" Type="http://schemas.openxmlformats.org/officeDocument/2006/relationships/image" Target="../media/image3.png"/><Relationship Id="rId10" Type="http://schemas.openxmlformats.org/officeDocument/2006/relationships/hyperlink" Target="https://youtu.be/PRxdlIsKXGs" TargetMode="External"/><Relationship Id="rId12" Type="http://schemas.openxmlformats.org/officeDocument/2006/relationships/hyperlink" Target="https://vimeo.com/953923042" TargetMode="External"/><Relationship Id="rId9" Type="http://schemas.openxmlformats.org/officeDocument/2006/relationships/image" Target="../media/image2.png"/><Relationship Id="rId5" Type="http://schemas.openxmlformats.org/officeDocument/2006/relationships/hyperlink" Target="https://csinschools.io/maths8/0202s" TargetMode="External"/><Relationship Id="rId6" Type="http://schemas.openxmlformats.org/officeDocument/2006/relationships/hyperlink" Target="https://csinschools.io/convert.php?tag=maths8/0202s&amp;format=pdf" TargetMode="External"/><Relationship Id="rId7" Type="http://schemas.openxmlformats.org/officeDocument/2006/relationships/hyperlink" Target="https://csinschools.io/convert.php?tag=maths8/0202s&amp;format=pptx" TargetMode="External"/><Relationship Id="rId8" Type="http://schemas.openxmlformats.org/officeDocument/2006/relationships/hyperlink" Target="https://csinschools.io/maths7/0201s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csinschools.io/maths8/2ws" TargetMode="External"/><Relationship Id="rId4" Type="http://schemas.openxmlformats.org/officeDocument/2006/relationships/hyperlink" Target="https://csinschools.io/convert.php?tag=maths8/2ws&amp;format=pdf" TargetMode="External"/><Relationship Id="rId5" Type="http://schemas.openxmlformats.org/officeDocument/2006/relationships/hyperlink" Target="https://csinschools.io/convert.php?tag=maths8/2ws&amp;format=docx" TargetMode="External"/><Relationship Id="rId6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2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Making Choices with Variables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 b="1" sz="4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will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decisions are made using variables within algorithms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flowchart representing an algorithm which makes decisions using variables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7751" y="844238"/>
            <a:ext cx="5562454" cy="30127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0" name="Google Shape;130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1" name="Google Shape;131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2" name="Google Shape;132;p27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27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2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" name="Google Shape;138;p27"/>
          <p:cNvSpPr txBox="1"/>
          <p:nvPr/>
        </p:nvSpPr>
        <p:spPr>
          <a:xfrm>
            <a:off x="5962050" y="34460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02.01 Worksheet Activity</a:t>
            </a:r>
            <a:endParaRPr/>
          </a:p>
        </p:txBody>
      </p:sp>
      <p:sp>
        <p:nvSpPr>
          <p:cNvPr id="144" name="Google Shape;144;p28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1- 6 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45" name="Google Shape;145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8276" y="789275"/>
            <a:ext cx="5460450" cy="31096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51" name="Google Shape;151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2" name="Google Shape;152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3" name="Google Shape;153;p29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5" name="Google Shape;155;p29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9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29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9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2:41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5962050" y="34460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02.01 Worksheet Activity</a:t>
            </a:r>
            <a:endParaRPr/>
          </a:p>
        </p:txBody>
      </p:sp>
      <p:sp>
        <p:nvSpPr>
          <p:cNvPr id="165" name="Google Shape;165;p30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7 - 14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accent5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66" name="Google Shape;166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172" name="Google Shape;172;p31"/>
          <p:cNvSpPr txBox="1"/>
          <p:nvPr>
            <p:ph idx="1" type="body"/>
          </p:nvPr>
        </p:nvSpPr>
        <p:spPr>
          <a:xfrm>
            <a:off x="311700" y="1152475"/>
            <a:ext cx="6443100" cy="24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are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decisions are made using variables within algorithms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flowchart representing an algorithm which makes decisions using variables</a:t>
            </a:r>
            <a:endParaRPr/>
          </a:p>
        </p:txBody>
      </p:sp>
      <p:pic>
        <p:nvPicPr>
          <p:cNvPr id="173" name="Google Shape;17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75" name="Google Shape;175;p31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2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2" name="Google Shape;182;p32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183" name="Google Shape;183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4" name="Google Shape;184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85" name="Google Shape;185;p32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