
<file path=[Content_Types].xml><?xml version="1.0" encoding="utf-8"?>
<Types xmlns="http://schemas.openxmlformats.org/package/2006/content-types">
  <Default ContentType="image/gif" Extension="gif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31c340bc9ae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31c340bc9ae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18811e9964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18811e9964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3baea1f79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3baea1f79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6de31cb1d8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6de31cb1d8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23baea1f790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23baea1f790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1c340bc9ae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31c340bc9ae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1c340bc9ae_0_1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1c340bc9ae_0_1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1c340bc9ae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1c340bc9ae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07b5b3a45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07b5b3a45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1c340bc9ae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1c340bc9ae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56768a4b3f_0_2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56768a4b3f_0_2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4.png"/><Relationship Id="rId4" Type="http://schemas.openxmlformats.org/officeDocument/2006/relationships/image" Target="../media/image5.gif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asciiart.eu/" TargetMode="External"/><Relationship Id="rId4" Type="http://schemas.openxmlformats.org/officeDocument/2006/relationships/hyperlink" Target="https://patorjk.com/software/taag/#p=display&amp;f=Graffiti&amp;t=Type%20Something%20" TargetMode="External"/><Relationship Id="rId5" Type="http://schemas.openxmlformats.org/officeDocument/2006/relationships/image" Target="../media/image14.png"/><Relationship Id="rId6" Type="http://schemas.openxmlformats.org/officeDocument/2006/relationships/hyperlink" Target="https://docs.google.com/document/d/1UIFt4KSyvY-RbKfHX6PIWPQ9yDKqAxCikEW_B6rFbWI/edit?usp=sharing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Relationship Id="rId4" Type="http://schemas.openxmlformats.org/officeDocument/2006/relationships/image" Target="../media/image4.gif"/><Relationship Id="rId5" Type="http://schemas.openxmlformats.org/officeDocument/2006/relationships/hyperlink" Target="https://csinschools.io/editor/editor.html?&amp;project=introduction/demos/03501d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editor/editor.html?&amp;project=introduction/demos/03502d" TargetMode="External"/><Relationship Id="rId5" Type="http://schemas.openxmlformats.org/officeDocument/2006/relationships/image" Target="../media/image7.gif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hyperlink" Target="https://youtu.be/_bQreMD_D9k" TargetMode="External"/><Relationship Id="rId5" Type="http://schemas.openxmlformats.org/officeDocument/2006/relationships/image" Target="../media/image12.png"/><Relationship Id="rId6" Type="http://schemas.openxmlformats.org/officeDocument/2006/relationships/hyperlink" Target="https://vimeo.com/1035939696" TargetMode="External"/><Relationship Id="rId7" Type="http://schemas.openxmlformats.org/officeDocument/2006/relationships/hyperlink" Target="https://csinschools.io/editor/editor.html?&amp;id=0CUc1E330" TargetMode="External"/><Relationship Id="rId8" Type="http://schemas.openxmlformats.org/officeDocument/2006/relationships/hyperlink" Target="https://csinschools.io/editor/editor.html?&amp;id=0CUc1E330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hyperlink" Target="https://youtu.be/-Ym2KcSjEhk" TargetMode="External"/><Relationship Id="rId5" Type="http://schemas.openxmlformats.org/officeDocument/2006/relationships/image" Target="../media/image12.png"/><Relationship Id="rId6" Type="http://schemas.openxmlformats.org/officeDocument/2006/relationships/hyperlink" Target="https://vimeo.com/1035940534" TargetMode="External"/><Relationship Id="rId7" Type="http://schemas.openxmlformats.org/officeDocument/2006/relationships/hyperlink" Target="https://csinschools.io/editor/editor.html?&amp;id=s7Dbap-u-" TargetMode="Externa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hyperlink" Target="https://www.youtube.com/watch?v=2gxMqL6Hy3Q" TargetMode="External"/><Relationship Id="rId5" Type="http://schemas.openxmlformats.org/officeDocument/2006/relationships/image" Target="../media/image12.png"/><Relationship Id="rId6" Type="http://schemas.openxmlformats.org/officeDocument/2006/relationships/hyperlink" Target="https://vimeo.com/1035896214?share=copy#t=0" TargetMode="External"/><Relationship Id="rId7" Type="http://schemas.openxmlformats.org/officeDocument/2006/relationships/hyperlink" Target="https://www.asciiart.eu/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csinschools.io/editor/editor.html?&amp;project=introduction/demos/03503d" TargetMode="External"/><Relationship Id="rId4" Type="http://schemas.openxmlformats.org/officeDocument/2006/relationships/image" Target="../media/image14.png"/><Relationship Id="rId5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900">
                <a:solidFill>
                  <a:schemeClr val="accent3"/>
                </a:solidFill>
              </a:rPr>
              <a:t>Alternative Assignment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 Simple Text Animation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6757200" cy="251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then end of this lesson, you should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the assignment and how you will be marked 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this assignment allows you to demonstrate all you have learned about Python coding so far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start working on your assignment!</a:t>
            </a:r>
            <a:endParaRPr/>
          </a:p>
        </p:txBody>
      </p:sp>
      <p:grpSp>
        <p:nvGrpSpPr>
          <p:cNvPr id="54" name="Google Shape;54;p11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55" name="Google Shape;55;p11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56" name="Google Shape;56;p11"/>
            <p:cNvPicPr preferRelativeResize="0"/>
            <p:nvPr/>
          </p:nvPicPr>
          <p:blipFill rotWithShape="1">
            <a:blip r:embed="rId3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57" name="Google Shape;57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55725" y="1607225"/>
            <a:ext cx="1333500" cy="182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/>
          <p:nvPr>
            <p:ph idx="1" type="body"/>
          </p:nvPr>
        </p:nvSpPr>
        <p:spPr>
          <a:xfrm>
            <a:off x="311700" y="2641075"/>
            <a:ext cx="8520600" cy="204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It’ll be your chance to demonstrate the Python skills you’ve learned so far, including:</a:t>
            </a:r>
            <a:endParaRPr sz="1700"/>
          </a:p>
          <a:p>
            <a:pPr indent="-28813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500"/>
              <a:t>Printing text and symbols</a:t>
            </a:r>
            <a:endParaRPr sz="1500"/>
          </a:p>
          <a:p>
            <a:pPr indent="-28813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500"/>
              <a:t>Colour</a:t>
            </a:r>
            <a:endParaRPr sz="1500"/>
          </a:p>
          <a:p>
            <a:pPr indent="-28813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1500"/>
              <a:t>ASCII art! (see below links for some handy ASCII art resources, feel free to look for more!)</a:t>
            </a:r>
            <a:endParaRPr sz="1500"/>
          </a:p>
          <a:p>
            <a:pPr indent="-288131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500" u="sng">
                <a:solidFill>
                  <a:schemeClr val="hlink"/>
                </a:solidFill>
                <a:hlinkClick r:id="rId3"/>
              </a:rPr>
              <a:t>ASCII Art Archive</a:t>
            </a:r>
            <a:endParaRPr sz="1500"/>
          </a:p>
          <a:p>
            <a:pPr indent="-288131" lvl="1" marL="9144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" sz="1500" u="sng">
                <a:solidFill>
                  <a:schemeClr val="hlink"/>
                </a:solidFill>
                <a:hlinkClick r:id="rId4"/>
              </a:rPr>
              <a:t>Text to ASCII</a:t>
            </a:r>
            <a:endParaRPr sz="15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7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700"/>
          </a:p>
        </p:txBody>
      </p:sp>
      <p:sp>
        <p:nvSpPr>
          <p:cNvPr id="63" name="Google Shape;63;p12"/>
          <p:cNvSpPr txBox="1"/>
          <p:nvPr>
            <p:ph idx="1" type="body"/>
          </p:nvPr>
        </p:nvSpPr>
        <p:spPr>
          <a:xfrm>
            <a:off x="311700" y="1120975"/>
            <a:ext cx="8520600" cy="49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/>
              <a:t>You assignment is to design and code up a simple text-based animation!</a:t>
            </a:r>
            <a:endParaRPr sz="1700"/>
          </a:p>
        </p:txBody>
      </p:sp>
      <p:grpSp>
        <p:nvGrpSpPr>
          <p:cNvPr id="64" name="Google Shape;64;p12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65" name="Google Shape;65;p12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66" name="Google Shape;66;p12"/>
            <p:cNvPicPr preferRelativeResize="0"/>
            <p:nvPr/>
          </p:nvPicPr>
          <p:blipFill rotWithShape="1">
            <a:blip r:embed="rId5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67" name="Google Shape;67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Simple Text Animation</a:t>
            </a:r>
            <a:endParaRPr/>
          </a:p>
        </p:txBody>
      </p:sp>
      <p:sp>
        <p:nvSpPr>
          <p:cNvPr id="68" name="Google Shape;68;p12"/>
          <p:cNvSpPr txBox="1"/>
          <p:nvPr>
            <p:ph idx="1" type="body"/>
          </p:nvPr>
        </p:nvSpPr>
        <p:spPr>
          <a:xfrm>
            <a:off x="1412700" y="1881025"/>
            <a:ext cx="6318600" cy="490500"/>
          </a:xfrm>
          <a:prstGeom prst="rect">
            <a:avLst/>
          </a:prstGeom>
          <a:solidFill>
            <a:schemeClr val="accent1"/>
          </a:solidFill>
          <a:ln cap="flat" cmpd="sng" w="9525">
            <a:solidFill>
              <a:srgbClr val="7F6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u="sng">
                <a:solidFill>
                  <a:srgbClr val="0000FF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Assignment Details and Marking Rubric here</a:t>
            </a:r>
            <a:endParaRPr sz="170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/>
          <p:nvPr>
            <p:ph idx="1" type="body"/>
          </p:nvPr>
        </p:nvSpPr>
        <p:spPr>
          <a:xfrm>
            <a:off x="311700" y="1120975"/>
            <a:ext cx="8520600" cy="65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/>
              <a:t>Below is a sample animation done in the style of a movie trailer!</a:t>
            </a:r>
            <a:endParaRPr sz="1700"/>
          </a:p>
        </p:txBody>
      </p:sp>
      <p:grpSp>
        <p:nvGrpSpPr>
          <p:cNvPr id="74" name="Google Shape;74;p13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75" name="Google Shape;75;p13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76" name="Google Shape;76;p13"/>
            <p:cNvPicPr preferRelativeResize="0"/>
            <p:nvPr/>
          </p:nvPicPr>
          <p:blipFill rotWithShape="1">
            <a:blip r:embed="rId3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7" name="Google Shape;7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0388" y="1964825"/>
            <a:ext cx="8123225" cy="1568625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Simple Text Animation</a:t>
            </a:r>
            <a:endParaRPr/>
          </a:p>
        </p:txBody>
      </p:sp>
      <p:sp>
        <p:nvSpPr>
          <p:cNvPr id="79" name="Google Shape;79;p13"/>
          <p:cNvSpPr txBox="1"/>
          <p:nvPr>
            <p:ph idx="1" type="body"/>
          </p:nvPr>
        </p:nvSpPr>
        <p:spPr>
          <a:xfrm>
            <a:off x="1412700" y="4128600"/>
            <a:ext cx="6318600" cy="49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u="sng">
                <a:solidFill>
                  <a:schemeClr val="hlink"/>
                </a:solidFill>
                <a:hlinkClick r:id="rId5"/>
              </a:rPr>
              <a:t>You can check out the code for it here!</a:t>
            </a:r>
            <a:endParaRPr sz="17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Sample Animation - (From past student work!)</a:t>
            </a:r>
            <a:endParaRPr/>
          </a:p>
        </p:txBody>
      </p:sp>
      <p:grpSp>
        <p:nvGrpSpPr>
          <p:cNvPr id="85" name="Google Shape;85;p14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86" name="Google Shape;86;p14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87" name="Google Shape;87;p14"/>
            <p:cNvPicPr preferRelativeResize="0"/>
            <p:nvPr/>
          </p:nvPicPr>
          <p:blipFill rotWithShape="1">
            <a:blip r:embed="rId3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88" name="Google Shape;88;p14"/>
          <p:cNvSpPr txBox="1"/>
          <p:nvPr>
            <p:ph idx="1" type="body"/>
          </p:nvPr>
        </p:nvSpPr>
        <p:spPr>
          <a:xfrm>
            <a:off x="311700" y="1120975"/>
            <a:ext cx="8520600" cy="80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00"/>
              <a:t>Here is another example of a more storyline driven animation. It was based on a previous student’s assignment!</a:t>
            </a:r>
            <a:endParaRPr sz="17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700"/>
          </a:p>
        </p:txBody>
      </p:sp>
      <p:sp>
        <p:nvSpPr>
          <p:cNvPr id="89" name="Google Shape;89;p14"/>
          <p:cNvSpPr txBox="1"/>
          <p:nvPr>
            <p:ph idx="1" type="body"/>
          </p:nvPr>
        </p:nvSpPr>
        <p:spPr>
          <a:xfrm>
            <a:off x="1412700" y="4128600"/>
            <a:ext cx="6318600" cy="49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700" u="sng">
                <a:solidFill>
                  <a:schemeClr val="hlink"/>
                </a:solidFill>
                <a:hlinkClick r:id="rId4"/>
              </a:rPr>
              <a:t>You can check out the code for it here!</a:t>
            </a:r>
            <a:endParaRPr sz="1700"/>
          </a:p>
        </p:txBody>
      </p:sp>
      <p:pic>
        <p:nvPicPr>
          <p:cNvPr id="90" name="Google Shape;90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13750" y="1923475"/>
            <a:ext cx="3658875" cy="2170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809577" cy="320262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96" name="Google Shape;9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Code a Simple Text Animation</a:t>
            </a:r>
            <a:endParaRPr/>
          </a:p>
        </p:txBody>
      </p:sp>
      <p:sp>
        <p:nvSpPr>
          <p:cNvPr id="97" name="Google Shape;97;p1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8" name="Google Shape;98;p1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0" name="Google Shape;100;p15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1" name="Google Shape;101;p15"/>
          <p:cNvSpPr txBox="1"/>
          <p:nvPr/>
        </p:nvSpPr>
        <p:spPr>
          <a:xfrm>
            <a:off x="2706450" y="4411550"/>
            <a:ext cx="3799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7"/>
              </a:rPr>
              <a:t>T</a:t>
            </a: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8"/>
              </a:rPr>
              <a:t>he starting code is here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809577" cy="3199817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7" name="Google Shape;107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To Code a Colour Animation</a:t>
            </a:r>
            <a:endParaRPr/>
          </a:p>
        </p:txBody>
      </p:sp>
      <p:sp>
        <p:nvSpPr>
          <p:cNvPr id="108" name="Google Shape;108;p16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9" name="Google Shape;109;p16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6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1" name="Google Shape;111;p16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2" name="Google Shape;112;p16"/>
          <p:cNvSpPr txBox="1"/>
          <p:nvPr/>
        </p:nvSpPr>
        <p:spPr>
          <a:xfrm>
            <a:off x="2706450" y="4411550"/>
            <a:ext cx="3799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7"/>
              </a:rPr>
              <a:t>The starting code is here</a:t>
            </a:r>
            <a:endParaRPr sz="1800">
              <a:solidFill>
                <a:schemeClr val="dk2"/>
              </a:solidFill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4"/>
            <a:ext cx="5809577" cy="3202648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18" name="Google Shape;11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Animating ASCII Art</a:t>
            </a:r>
            <a:endParaRPr/>
          </a:p>
        </p:txBody>
      </p:sp>
      <p:sp>
        <p:nvSpPr>
          <p:cNvPr id="119" name="Google Shape;119;p1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0" name="Google Shape;120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7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2" name="Google Shape;122;p17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3" name="Google Shape;123;p17"/>
          <p:cNvSpPr txBox="1"/>
          <p:nvPr/>
        </p:nvSpPr>
        <p:spPr>
          <a:xfrm>
            <a:off x="3058988" y="441157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Inter"/>
                <a:ea typeface="Inter"/>
                <a:cs typeface="Inter"/>
                <a:sym typeface="Inter"/>
                <a:hlinkClick r:id="rId7"/>
              </a:rPr>
              <a:t>Link to ASCII Art Archive</a:t>
            </a:r>
            <a:endParaRPr sz="17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Sample Code to get you started</a:t>
            </a:r>
            <a:endParaRPr/>
          </a:p>
        </p:txBody>
      </p:sp>
      <p:sp>
        <p:nvSpPr>
          <p:cNvPr id="129" name="Google Shape;129;p18"/>
          <p:cNvSpPr txBox="1"/>
          <p:nvPr>
            <p:ph idx="1" type="body"/>
          </p:nvPr>
        </p:nvSpPr>
        <p:spPr>
          <a:xfrm>
            <a:off x="823950" y="4189625"/>
            <a:ext cx="7496100" cy="79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Sample Code to help you start</a:t>
            </a:r>
            <a:br>
              <a:rPr lang="en"/>
            </a:br>
            <a:r>
              <a:rPr lang="en"/>
              <a:t>You can delete the code from the editor if you don’t need it!</a:t>
            </a:r>
            <a:endParaRPr/>
          </a:p>
        </p:txBody>
      </p:sp>
      <p:grpSp>
        <p:nvGrpSpPr>
          <p:cNvPr id="130" name="Google Shape;130;p18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31" name="Google Shape;131;p18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32" name="Google Shape;132;p18"/>
            <p:cNvPicPr preferRelativeResize="0"/>
            <p:nvPr/>
          </p:nvPicPr>
          <p:blipFill rotWithShape="1">
            <a:blip r:embed="rId4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33" name="Google Shape;133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38450" y="1138200"/>
            <a:ext cx="2867100" cy="286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139" name="Google Shape;139;p19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140" name="Google Shape;140;p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1" name="Google Shape;141;p19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142" name="Google Shape;14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0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49" name="Google Shape;149;p20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Toan Huynh and Hugh Williams.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200"/>
          </a:p>
        </p:txBody>
      </p:sp>
      <p:grpSp>
        <p:nvGrpSpPr>
          <p:cNvPr id="150" name="Google Shape;150;p20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51" name="Google Shape;151;p20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52" name="Google Shape;152;p20"/>
            <p:cNvPicPr preferRelativeResize="0"/>
            <p:nvPr/>
          </p:nvPicPr>
          <p:blipFill rotWithShape="1">
            <a:blip r:embed="rId5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