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6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6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7407dcc7b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b7407dcc7b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b6512e7f03_0_4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b6512e7f03_0_4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b6512e7f03_0_6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b6512e7f03_0_6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b7407dcc7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b7407dcc7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4" Type="http://schemas.openxmlformats.org/officeDocument/2006/relationships/image" Target="../media/image8.png"/><Relationship Id="rId5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0.png"/><Relationship Id="rId5" Type="http://schemas.openxmlformats.org/officeDocument/2006/relationships/image" Target="../media/image6.png"/><Relationship Id="rId6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3.png"/><Relationship Id="rId11" Type="http://schemas.openxmlformats.org/officeDocument/2006/relationships/image" Target="../media/image4.png"/><Relationship Id="rId10" Type="http://schemas.openxmlformats.org/officeDocument/2006/relationships/hyperlink" Target="https://youtu.be/Kq7B7xF9f20" TargetMode="External"/><Relationship Id="rId12" Type="http://schemas.openxmlformats.org/officeDocument/2006/relationships/hyperlink" Target="https://vimeo.com/953923243" TargetMode="External"/><Relationship Id="rId9" Type="http://schemas.openxmlformats.org/officeDocument/2006/relationships/image" Target="../media/image2.png"/><Relationship Id="rId5" Type="http://schemas.openxmlformats.org/officeDocument/2006/relationships/hyperlink" Target="https://csinschools.io/maths8/0101s" TargetMode="External"/><Relationship Id="rId6" Type="http://schemas.openxmlformats.org/officeDocument/2006/relationships/hyperlink" Target="https://csinschools.io/convert.php?tag=maths8/0101s&amp;format=pdf" TargetMode="External"/><Relationship Id="rId7" Type="http://schemas.openxmlformats.org/officeDocument/2006/relationships/hyperlink" Target="https://csinschools.io/convert.php?tag=maths8/0101s&amp;format=pptx" TargetMode="External"/><Relationship Id="rId8" Type="http://schemas.openxmlformats.org/officeDocument/2006/relationships/hyperlink" Target="https://csinschools.io/maths7/0101s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maths8/1ws" TargetMode="External"/><Relationship Id="rId4" Type="http://schemas.openxmlformats.org/officeDocument/2006/relationships/hyperlink" Target="https://csinschools.io/convert.php?tag=maths8/1ws&amp;format=pdf" TargetMode="External"/><Relationship Id="rId5" Type="http://schemas.openxmlformats.org/officeDocument/2006/relationships/hyperlink" Target="https://csinschools.io/convert.php?tag=maths8/1ws&amp;format=docx" TargetMode="External"/><Relationship Id="rId6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1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Algorithms and Flowcharts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 b="1" sz="4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will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variables work within algorithms and how they are used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flowcharts for algorithms involving variables and calculates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52100" y="1031963"/>
            <a:ext cx="5907897" cy="307957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0" name="Google Shape;130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1" name="Google Shape;131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2" name="Google Shape;132;p27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7"/>
          <p:cNvSpPr txBox="1"/>
          <p:nvPr/>
        </p:nvSpPr>
        <p:spPr>
          <a:xfrm>
            <a:off x="3291475" y="434585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Link to Accompanying Slides</a:t>
            </a:r>
            <a:endParaRPr sz="10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PDF</a:t>
            </a:r>
            <a:r>
              <a:rPr lang="en" sz="1000"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powerpoint</a:t>
            </a:r>
            <a:r>
              <a:rPr lang="en" sz="1000">
                <a:latin typeface="Roboto"/>
                <a:ea typeface="Roboto"/>
                <a:cs typeface="Roboto"/>
                <a:sym typeface="Roboto"/>
              </a:rPr>
              <a:t>)</a:t>
            </a:r>
            <a:endParaRPr sz="10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27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965700" y="43719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2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:55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" name="Google Shape;138;p27"/>
          <p:cNvSpPr txBox="1"/>
          <p:nvPr/>
        </p:nvSpPr>
        <p:spPr>
          <a:xfrm>
            <a:off x="6210400" y="36683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44" name="Google Shape;144;p28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1 - 11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45" name="Google Shape;145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pic>
        <p:nvPicPr>
          <p:cNvPr id="151" name="Google Shape;15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53" name="Google Shape;153;p29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</a:t>
            </a:r>
            <a:r>
              <a:rPr lang="en"/>
              <a:t>ou are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variables work within algorithms and how they are used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flowcharts for algorithms involving variables and calculates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0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1" name="Google Shape;161;p30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162" name="Google Shape;162;p3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3" name="Google Shape;163;p3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64" name="Google Shape;164;p30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