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2795cab6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2795cab6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645782dfd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645782dfd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645782dfd8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645782dfd8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45782dfd8_1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45782dfd8_1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first line will just display the text and move on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second line will display the text and wait for the user to press [enter] before moving on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51c120d80a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51c120d80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dc16d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dc16d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51c120d80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51c120d80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4595c5488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4595c5488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64595c5488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64595c5488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00b134304a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00b134304a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1b0dc16de9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1b0dc16de9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1b0dc16de9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1b0dc16de9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728d670f7a_0_15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728d670f7a_0_15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3f1154ff5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3f1154ff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0125c57dd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0125c57d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1b0dc16de9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1b0dc16de9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1b0dc16de9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1b0dc16de9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728d670f7a_0_15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728d670f7a_0_15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0125c57dde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0125c57dde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852795cab6_0_2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852795cab6_0_2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852795cab6_0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852795cab6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1b0dc16de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1b0dc16de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852795cab6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852795cab6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cde6afe630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cde6afe63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852795cab6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852795cab6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301d" TargetMode="External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hyperlink" Target="https://youtu.be/dmg9_ECZdNw" TargetMode="External"/><Relationship Id="rId11" Type="http://schemas.openxmlformats.org/officeDocument/2006/relationships/hyperlink" Target="https://vimeo.com/1035960707" TargetMode="External"/><Relationship Id="rId10" Type="http://schemas.openxmlformats.org/officeDocument/2006/relationships/image" Target="../media/image6.png"/><Relationship Id="rId9" Type="http://schemas.openxmlformats.org/officeDocument/2006/relationships/hyperlink" Target="https://csinschools.io/maths7/0201s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1.png"/><Relationship Id="rId4" Type="http://schemas.openxmlformats.org/officeDocument/2006/relationships/hyperlink" Target="https://youtu.be/D6N0zXdyEYo" TargetMode="External"/><Relationship Id="rId11" Type="http://schemas.openxmlformats.org/officeDocument/2006/relationships/image" Target="../media/image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68946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Relationship Id="rId4" Type="http://schemas.openxmlformats.org/officeDocument/2006/relationships/hyperlink" Target="https://csinschools.io/introv2/0302e" TargetMode="External"/><Relationship Id="rId5" Type="http://schemas.openxmlformats.org/officeDocument/2006/relationships/image" Target="../media/image17.png"/><Relationship Id="rId6" Type="http://schemas.openxmlformats.org/officeDocument/2006/relationships/image" Target="../media/image5.png"/><Relationship Id="rId7" Type="http://schemas.openxmlformats.org/officeDocument/2006/relationships/hyperlink" Target="https://csinschools.io/introv2/cheat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8.png"/><Relationship Id="rId4" Type="http://schemas.openxmlformats.org/officeDocument/2006/relationships/hyperlink" Target="https://youtu.be/q0qWouhlWOw" TargetMode="External"/><Relationship Id="rId11" Type="http://schemas.openxmlformats.org/officeDocument/2006/relationships/image" Target="../media/image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2847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Relationship Id="rId4" Type="http://schemas.openxmlformats.org/officeDocument/2006/relationships/hyperlink" Target="https://youtu.be/Yc5EhPAuLjQ" TargetMode="External"/><Relationship Id="rId11" Type="http://schemas.openxmlformats.org/officeDocument/2006/relationships/image" Target="../media/image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3816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3e" TargetMode="External"/><Relationship Id="rId7" Type="http://schemas.openxmlformats.org/officeDocument/2006/relationships/image" Target="../media/image1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5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png"/><Relationship Id="rId4" Type="http://schemas.openxmlformats.org/officeDocument/2006/relationships/image" Target="../media/image5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4e" TargetMode="External"/><Relationship Id="rId7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Relationship Id="rId4" Type="http://schemas.openxmlformats.org/officeDocument/2006/relationships/hyperlink" Target="https://csinschools.io/introv2/0305e" TargetMode="External"/><Relationship Id="rId5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2.png"/><Relationship Id="rId4" Type="http://schemas.openxmlformats.org/officeDocument/2006/relationships/image" Target="../media/image2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Colour Your World!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Extra blank lines between Python code lines will change how the program runs.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 b="1" sz="2000">
              <a:latin typeface="Courier New"/>
              <a:ea typeface="Courier New"/>
              <a:cs typeface="Courier New"/>
              <a:sym typeface="Courier New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       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76587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03.01: Look Who’s Talking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2021250" y="4000175"/>
            <a:ext cx="5101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Can you identify the mystery cartoon character?</a:t>
            </a:r>
            <a:endParaRPr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250" y="1143325"/>
            <a:ext cx="5101500" cy="28569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93" name="Google Shape;9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94" name="Google Shape;94;p17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101" name="Google Shape;101;p18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107" name="Google Shape;107;p19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b="1" sz="5000">
              <a:solidFill>
                <a:srgbClr val="00FF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will learn how to use code that other people have written to help us colour our text</a:t>
            </a:r>
            <a:endParaRPr sz="1800"/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77300" cy="317356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4" name="Google Shape;11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1)</a:t>
            </a:r>
            <a:endParaRPr/>
          </a:p>
        </p:txBody>
      </p:sp>
      <p:sp>
        <p:nvSpPr>
          <p:cNvPr id="115" name="Google Shape;115;p2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8" name="Google Shape;118;p20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9" name="Google Shape;119;p20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6132275" y="43824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3" y="1113323"/>
            <a:ext cx="5751649" cy="316228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6" name="Google Shape;12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2)</a:t>
            </a:r>
            <a:endParaRPr/>
          </a:p>
        </p:txBody>
      </p:sp>
      <p:sp>
        <p:nvSpPr>
          <p:cNvPr id="127" name="Google Shape;127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8" name="Google Shape;128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21"/>
          <p:cNvSpPr txBox="1"/>
          <p:nvPr/>
        </p:nvSpPr>
        <p:spPr>
          <a:xfrm>
            <a:off x="6132275" y="43712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2" name="Google Shape;132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 &amp; 2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5" name="Google Shape;14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146" name="Google Shape;146;p23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</a:t>
            </a:r>
            <a:r>
              <a:rPr lang="en" sz="1700"/>
              <a:t>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147" name="Google Shape;147;p23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8" name="Google Shape;148;p23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9" name="Google Shape;149;p23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2087" y="116000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Activity: Colour a Rainbow!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1273475" y="401130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 a Rainbow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2" name="Google Shape;162;p24"/>
          <p:cNvSpPr/>
          <p:nvPr/>
        </p:nvSpPr>
        <p:spPr>
          <a:xfrm>
            <a:off x="1765625" y="1604875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3" name="Google Shape;16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08013" y="1769713"/>
            <a:ext cx="1034125" cy="1034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24"/>
          <p:cNvGrpSpPr/>
          <p:nvPr/>
        </p:nvGrpSpPr>
        <p:grpSpPr>
          <a:xfrm>
            <a:off x="5392825" y="1214775"/>
            <a:ext cx="2337874" cy="2337874"/>
            <a:chOff x="6619800" y="1347275"/>
            <a:chExt cx="2337874" cy="2337874"/>
          </a:xfrm>
        </p:grpSpPr>
        <p:pic>
          <p:nvPicPr>
            <p:cNvPr id="165" name="Google Shape;165;p2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" name="Google Shape;166;p24"/>
            <p:cNvSpPr txBox="1"/>
            <p:nvPr/>
          </p:nvSpPr>
          <p:spPr>
            <a:xfrm>
              <a:off x="6917764" y="1936513"/>
              <a:ext cx="1801200" cy="140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Remember, Colour needs a capital ‘C’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7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36381" cy="3162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2" name="Google Shape;172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Highlights</a:t>
            </a:r>
            <a:endParaRPr/>
          </a:p>
        </p:txBody>
      </p:sp>
      <p:sp>
        <p:nvSpPr>
          <p:cNvPr id="173" name="Google Shape;173;p2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2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6113675" y="43334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8" name="Google Shape;178;p2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699" y="1113326"/>
            <a:ext cx="5736376" cy="31595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4" name="Google Shape;18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Switching Colours in your Programs</a:t>
            </a:r>
            <a:endParaRPr/>
          </a:p>
        </p:txBody>
      </p:sp>
      <p:sp>
        <p:nvSpPr>
          <p:cNvPr id="185" name="Google Shape;185;p2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6" name="Google Shape;186;p2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:46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" name="Google Shape;189;p26"/>
          <p:cNvSpPr txBox="1"/>
          <p:nvPr/>
        </p:nvSpPr>
        <p:spPr>
          <a:xfrm>
            <a:off x="6078175" y="43684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0" name="Google Shape;190;p26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96" name="Google Shape;19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7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4, 5 &amp; 6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28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04" name="Google Shape;204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5" name="Google Shape;205;p28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06" name="Google Shape;206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</a:t>
            </a:r>
            <a:r>
              <a:rPr lang="en"/>
              <a:t>Activity: Flags of the World!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1136050" y="396715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Flags of the World!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8" name="Google Shape;208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665862" y="1642500"/>
            <a:ext cx="2643575" cy="122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9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4" name="Google Shape;21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215" name="Google Shape;215;p29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216" name="Google Shape;216;p29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7" name="Google Shape;217;p29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8" name="Google Shape;218;p29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9" name="Google Shape;229;p30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30" name="Google Shape;230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" name="Google Shape;231;p30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32" name="Google Shape;23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Activity: Rubber Ducky!</a:t>
            </a:r>
            <a:endParaRPr/>
          </a:p>
        </p:txBody>
      </p:sp>
      <p:sp>
        <p:nvSpPr>
          <p:cNvPr id="233" name="Google Shape;233;p30"/>
          <p:cNvSpPr txBox="1"/>
          <p:nvPr/>
        </p:nvSpPr>
        <p:spPr>
          <a:xfrm>
            <a:off x="1136050" y="3967150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Rubber Ducky!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0"/>
          <p:cNvSpPr/>
          <p:nvPr/>
        </p:nvSpPr>
        <p:spPr>
          <a:xfrm>
            <a:off x="1603675" y="1580350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5" name="Google Shape;235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2446063" y="1766838"/>
            <a:ext cx="1034125" cy="103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Hey Mickey! (Extension)</a:t>
            </a:r>
            <a:endParaRPr/>
          </a:p>
        </p:txBody>
      </p:sp>
      <p:grpSp>
        <p:nvGrpSpPr>
          <p:cNvPr id="241" name="Google Shape;241;p31"/>
          <p:cNvGrpSpPr/>
          <p:nvPr/>
        </p:nvGrpSpPr>
        <p:grpSpPr>
          <a:xfrm>
            <a:off x="2720400" y="1109525"/>
            <a:ext cx="3703200" cy="3795400"/>
            <a:chOff x="4852525" y="1081825"/>
            <a:chExt cx="3703200" cy="3795400"/>
          </a:xfrm>
        </p:grpSpPr>
        <p:pic>
          <p:nvPicPr>
            <p:cNvPr id="242" name="Google Shape;242;p3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92475" y="1081825"/>
              <a:ext cx="3023300" cy="30233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3" name="Google Shape;243;p31"/>
            <p:cNvSpPr/>
            <p:nvPr/>
          </p:nvSpPr>
          <p:spPr>
            <a:xfrm>
              <a:off x="5475205" y="1598453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4" name="Google Shape;244;p31"/>
            <p:cNvSpPr txBox="1"/>
            <p:nvPr/>
          </p:nvSpPr>
          <p:spPr>
            <a:xfrm>
              <a:off x="4852525" y="3907625"/>
              <a:ext cx="3703200" cy="96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900">
                  <a:latin typeface="Roboto"/>
                  <a:ea typeface="Roboto"/>
                  <a:cs typeface="Roboto"/>
                  <a:sym typeface="Roboto"/>
                </a:rPr>
                <a:t>Activity 03.04</a:t>
              </a:r>
              <a:br>
                <a:rPr lang="en" sz="1900">
                  <a:latin typeface="Roboto"/>
                  <a:ea typeface="Roboto"/>
                  <a:cs typeface="Roboto"/>
                  <a:sym typeface="Roboto"/>
                </a:rPr>
              </a:br>
              <a:r>
                <a:rPr lang="en" sz="18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Hey Mickey!</a:t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245" name="Google Shape;245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7413" y="1570150"/>
            <a:ext cx="1369175" cy="136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1" name="Google Shape;251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7" name="Google Shape;257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258" name="Google Shape;25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265" name="Google Shape;265;p34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