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3"/>
    <p:sldMasterId id="214748367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b6512e7f03_0_6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b6512e7f03_0_6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b6512e7f03_0_7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b6512e7f03_0_7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68ac1e305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68ac1e305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68ac1e305b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68ac1e305b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b6512e7f03_0_6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b6512e7f03_0_6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C2A4A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 txBox="1"/>
          <p:nvPr>
            <p:ph type="ctrTitle"/>
          </p:nvPr>
        </p:nvSpPr>
        <p:spPr>
          <a:xfrm>
            <a:off x="311700" y="528325"/>
            <a:ext cx="8520600" cy="10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Francois One"/>
              <a:buNone/>
              <a:defRPr sz="5200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311700" y="16149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0DDAE"/>
              </a:buClr>
              <a:buSzPts val="2800"/>
              <a:buFont typeface="Francois One"/>
              <a:buNone/>
              <a:defRPr sz="2800">
                <a:solidFill>
                  <a:srgbClr val="30DDAE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3600"/>
              <a:buFont typeface="Francois One"/>
              <a:buNone/>
              <a:defRPr sz="36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2" name="Google Shape;7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None/>
              <a:defRPr>
                <a:solidFill>
                  <a:srgbClr val="25326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7" name="Google Shape;77;p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5" name="Google Shape;8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9" name="Google Shape;89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0" name="Google Shape;90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4" name="Google Shape;9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Font typeface="Francois One"/>
              <a:buNone/>
              <a:defRPr sz="28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2.png"/><Relationship Id="rId4" Type="http://schemas.openxmlformats.org/officeDocument/2006/relationships/image" Target="../media/image5.png"/><Relationship Id="rId5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Relationship Id="rId4" Type="http://schemas.openxmlformats.org/officeDocument/2006/relationships/image" Target="../media/image2.png"/><Relationship Id="rId5" Type="http://schemas.openxmlformats.org/officeDocument/2006/relationships/image" Target="../media/image6.png"/><Relationship Id="rId6" Type="http://schemas.openxmlformats.org/officeDocument/2006/relationships/image" Target="../media/image1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Relationship Id="rId4" Type="http://schemas.openxmlformats.org/officeDocument/2006/relationships/image" Target="../media/image12.png"/><Relationship Id="rId11" Type="http://schemas.openxmlformats.org/officeDocument/2006/relationships/hyperlink" Target="https://csinschools.io/maths7/0201s" TargetMode="External"/><Relationship Id="rId10" Type="http://schemas.openxmlformats.org/officeDocument/2006/relationships/hyperlink" Target="https://vimeo.com/911494777?share=copy" TargetMode="External"/><Relationship Id="rId12" Type="http://schemas.openxmlformats.org/officeDocument/2006/relationships/image" Target="../media/image9.png"/><Relationship Id="rId9" Type="http://schemas.openxmlformats.org/officeDocument/2006/relationships/hyperlink" Target="https://csinschools.io/convert.php?tag=maths5/0201s&amp;format=pptx" TargetMode="External"/><Relationship Id="rId5" Type="http://schemas.openxmlformats.org/officeDocument/2006/relationships/hyperlink" Target="https://youtu.be/imO4-RQYoJ0" TargetMode="External"/><Relationship Id="rId6" Type="http://schemas.openxmlformats.org/officeDocument/2006/relationships/image" Target="../media/image3.png"/><Relationship Id="rId7" Type="http://schemas.openxmlformats.org/officeDocument/2006/relationships/hyperlink" Target="https://csinschools.io/maths5/0201s" TargetMode="External"/><Relationship Id="rId8" Type="http://schemas.openxmlformats.org/officeDocument/2006/relationships/hyperlink" Target="https://csinschools.io/convert.php?tag=maths5/0201s&amp;format=pdf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csinschools.io/maths5/2ws" TargetMode="External"/><Relationship Id="rId4" Type="http://schemas.openxmlformats.org/officeDocument/2006/relationships/hyperlink" Target="https://csinschools.io/convert.php?tag=maths5/2ws&amp;format=pdf" TargetMode="External"/><Relationship Id="rId5" Type="http://schemas.openxmlformats.org/officeDocument/2006/relationships/hyperlink" Target="https://csinschools.io/convert.php?tag=maths5/2ws&amp;format=docx" TargetMode="External"/><Relationship Id="rId6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C2A4A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/>
          <p:nvPr>
            <p:ph type="ctrTitle"/>
          </p:nvPr>
        </p:nvSpPr>
        <p:spPr>
          <a:xfrm>
            <a:off x="578925" y="743925"/>
            <a:ext cx="4656300" cy="99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rPr>
              <a:t>Lesson </a:t>
            </a:r>
            <a:r>
              <a:rPr lang="en"/>
              <a:t>2</a:t>
            </a:r>
            <a:endParaRPr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" name="Google Shape;106;p25"/>
          <p:cNvSpPr txBox="1"/>
          <p:nvPr>
            <p:ph idx="1" type="subTitle"/>
          </p:nvPr>
        </p:nvSpPr>
        <p:spPr>
          <a:xfrm>
            <a:off x="579000" y="1621225"/>
            <a:ext cx="4797000" cy="12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Making Choices</a:t>
            </a:r>
            <a:endParaRPr>
              <a:solidFill>
                <a:srgbClr val="30DDAE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7" name="Google Shape;1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7028" y="1460763"/>
            <a:ext cx="1800002" cy="222197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/>
          <p:nvPr>
            <p:ph idx="4294967295" type="body"/>
          </p:nvPr>
        </p:nvSpPr>
        <p:spPr>
          <a:xfrm>
            <a:off x="6285725" y="4736975"/>
            <a:ext cx="2757300" cy="3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CCCCCC"/>
                </a:solidFill>
              </a:rPr>
              <a:t>csinschools.com</a:t>
            </a:r>
            <a:endParaRPr sz="1400">
              <a:solidFill>
                <a:srgbClr val="CCCCCC"/>
              </a:solidFill>
            </a:endParaRPr>
          </a:p>
          <a:p>
            <a:pPr indent="0" lvl="0" marL="0" rtl="0" algn="r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CCCCCC"/>
              </a:solidFill>
            </a:endParaRPr>
          </a:p>
        </p:txBody>
      </p:sp>
      <p:pic>
        <p:nvPicPr>
          <p:cNvPr id="109" name="Google Shape;1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3550" y="3455800"/>
            <a:ext cx="992700" cy="992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5"/>
          <p:cNvSpPr/>
          <p:nvPr/>
        </p:nvSpPr>
        <p:spPr>
          <a:xfrm>
            <a:off x="3683550" y="2270450"/>
            <a:ext cx="762000" cy="762000"/>
          </a:xfrm>
          <a:prstGeom prst="ellipse">
            <a:avLst/>
          </a:prstGeom>
          <a:solidFill>
            <a:srgbClr val="9488FF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5</a:t>
            </a:r>
            <a:endParaRPr b="1" sz="40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1" name="Google Shape;111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77500" y="2432825"/>
            <a:ext cx="1800000" cy="18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" name="Google Shape;117;p26"/>
          <p:cNvSpPr txBox="1"/>
          <p:nvPr>
            <p:ph idx="1" type="body"/>
          </p:nvPr>
        </p:nvSpPr>
        <p:spPr>
          <a:xfrm>
            <a:off x="311700" y="1152475"/>
            <a:ext cx="6184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lesson, you should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decisions are made within algorithms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a flowchart representing an algorithm for a divisibility rule</a:t>
            </a:r>
            <a:endParaRPr/>
          </a:p>
        </p:txBody>
      </p:sp>
      <p:sp>
        <p:nvSpPr>
          <p:cNvPr id="118" name="Google Shape;118;p2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9" name="Google Shape;11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90875" y="1211325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63925" y="1939388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90875" y="2676187"/>
            <a:ext cx="988525" cy="9885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2" name="Google Shape;122;p26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123" name="Google Shape;123;p26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124" name="Google Shape;124;p26"/>
            <p:cNvPicPr preferRelativeResize="0"/>
            <p:nvPr/>
          </p:nvPicPr>
          <p:blipFill rotWithShape="1">
            <a:blip r:embed="rId6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41824" y="422344"/>
            <a:ext cx="3634300" cy="3927393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30" name="Google Shape;130;p2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1" name="Google Shape;131;p2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2" name="Google Shape;132;p27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7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4" name="Google Shape;134;p27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7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r>
              <a:rPr lang="en" sz="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:52 min</a:t>
            </a:r>
            <a:endParaRPr sz="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6" name="Google Shape;136;p27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PDF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9"/>
              </a:rPr>
              <a:t>powerpoint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7" name="Google Shape;137;p27"/>
          <p:cNvSpPr txBox="1"/>
          <p:nvPr/>
        </p:nvSpPr>
        <p:spPr>
          <a:xfrm>
            <a:off x="5001300" y="387090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8" name="Google Shape;138;p27">
            <a:hlinkClick r:id="rId11"/>
          </p:cNvPr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02.01 Worksheet Activity</a:t>
            </a:r>
            <a:endParaRPr/>
          </a:p>
        </p:txBody>
      </p:sp>
      <p:sp>
        <p:nvSpPr>
          <p:cNvPr id="144" name="Google Shape;144;p28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1 - 6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145" name="Google Shape;145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/>
          </a:p>
        </p:txBody>
      </p:sp>
      <p:sp>
        <p:nvSpPr>
          <p:cNvPr id="151" name="Google Shape;151;p29"/>
          <p:cNvSpPr txBox="1"/>
          <p:nvPr>
            <p:ph idx="1" type="body"/>
          </p:nvPr>
        </p:nvSpPr>
        <p:spPr>
          <a:xfrm>
            <a:off x="311700" y="1152475"/>
            <a:ext cx="6443100" cy="248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 should now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decisions are made within algorithms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a flowchart representing an algorithm which makes a single decision with 2 outcomes</a:t>
            </a:r>
            <a:endParaRPr/>
          </a:p>
        </p:txBody>
      </p:sp>
      <p:pic>
        <p:nvPicPr>
          <p:cNvPr id="152" name="Google Shape;152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8250" y="1322525"/>
            <a:ext cx="1844750" cy="184475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54" name="Google Shape;154;p29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