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3c06c9f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3c06c9f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733d7664c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2733d7664c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x, age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0f44ff6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0f44ff6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</a:t>
            </a:r>
            <a:r>
              <a:rPr lang="en"/>
              <a:t>Guts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50f44ff6e9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50f44ff6e9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Jane, 21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df1be77ad1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df1be77ad1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e5e7f77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e5e7f77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6193bf226b_2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6193bf226b_2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1b0e5e7f7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1b0e5e7f7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b0e5e7f77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b0e5e7f77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01a092904a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01a092904a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7fa5d58c0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7fa5d58c0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7fa5d58c05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7fa5d58c05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1b0e5e7f77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1b0e5e7f77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853c06c9f9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853c06c9f9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1a092904a_0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1a092904a_0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853c06c9f9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853c06c9f9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501d" TargetMode="External"/><Relationship Id="rId4" Type="http://schemas.openxmlformats.org/officeDocument/2006/relationships/image" Target="../media/image9.png"/><Relationship Id="rId5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png"/><Relationship Id="rId4" Type="http://schemas.openxmlformats.org/officeDocument/2006/relationships/hyperlink" Target="https://youtu.be/oKI9wrlc1Q0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4845?share=copy#t=0" TargetMode="External"/><Relationship Id="rId5" Type="http://schemas.openxmlformats.org/officeDocument/2006/relationships/image" Target="../media/image6.png"/><Relationship Id="rId6" Type="http://schemas.openxmlformats.org/officeDocument/2006/relationships/hyperlink" Target="https://csinschools.io/introv2/0501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hyperlink" Target="https://youtu.be/wBikYfabJCA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5930" TargetMode="External"/><Relationship Id="rId5" Type="http://schemas.openxmlformats.org/officeDocument/2006/relationships/image" Target="../media/image6.png"/><Relationship Id="rId6" Type="http://schemas.openxmlformats.org/officeDocument/2006/relationships/hyperlink" Target="https://csinschools.io/introv2/0502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0502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14.png"/><Relationship Id="rId6" Type="http://schemas.openxmlformats.org/officeDocument/2006/relationships/image" Target="../media/image3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0503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0504e" TargetMode="External"/><Relationship Id="rId5" Type="http://schemas.openxmlformats.org/officeDocument/2006/relationships/image" Target="../media/image17.png"/><Relationship Id="rId6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0505e" TargetMode="External"/><Relationship Id="rId5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5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Programs That Make Decisions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are the variables in the </a:t>
            </a:r>
            <a:r>
              <a:rPr lang="en"/>
              <a:t>following code?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a_number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a value for y:"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height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"How tall are you?"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Alex</a:t>
            </a:r>
            <a:r>
              <a:rPr lang="en"/>
              <a:t> when asked for their name,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user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username:"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rgbClr val="00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(user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"'s bonus points: 1000"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Jane</a:t>
            </a:r>
            <a:r>
              <a:rPr lang="en"/>
              <a:t> when asked for their name, 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21</a:t>
            </a:r>
            <a:r>
              <a:rPr lang="en"/>
              <a:t> when asked for their age,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name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first name:"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age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age:"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name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age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8154300" cy="355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</a:t>
            </a:r>
            <a:r>
              <a:rPr lang="en"/>
              <a:t>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 b="1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419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05.01 - </a:t>
            </a:r>
            <a:r>
              <a:rPr lang="en"/>
              <a:t>Can you pass through the Gates of Doom?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311700" y="4044750"/>
            <a:ext cx="8520600" cy="60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and see if you can "guess" the password</a:t>
            </a:r>
            <a:endParaRPr sz="1400"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1075" y="1667875"/>
            <a:ext cx="2121850" cy="212187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Look through the code and see if you can figure out what’s going on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41541" cy="3224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96" name="Google Shape;96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1" name="Google Shape;101;p1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41548" cy="316231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3" name="Google Shape;113;p1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</a:t>
            </a:r>
            <a:r>
              <a:rPr lang="en"/>
              <a:t>Activity: Colours in the Flag Quiz</a:t>
            </a:r>
            <a:endParaRPr/>
          </a:p>
        </p:txBody>
      </p:sp>
      <p:sp>
        <p:nvSpPr>
          <p:cNvPr id="120" name="Google Shape;120;p19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4824875" y="3907625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05.01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Colours in the Flag Quiz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2" name="Google Shape;12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67725" y="1614397"/>
            <a:ext cx="1249400" cy="124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1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  <p:sp>
        <p:nvSpPr>
          <p:cNvPr id="125" name="Google Shape;125;p19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>
            <p:ph type="title"/>
          </p:nvPr>
        </p:nvSpPr>
        <p:spPr>
          <a:xfrm>
            <a:off x="1310550" y="4401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</a:t>
            </a:r>
            <a:r>
              <a:rPr lang="en"/>
              <a:t>World War Quiz</a:t>
            </a:r>
            <a:endParaRPr/>
          </a:p>
        </p:txBody>
      </p:sp>
      <p:sp>
        <p:nvSpPr>
          <p:cNvPr id="132" name="Google Shape;132;p20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4824875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05.02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World War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21700" y="1678225"/>
            <a:ext cx="1188050" cy="1188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0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2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Your Own Quiz</a:t>
            </a:r>
            <a:endParaRPr/>
          </a:p>
        </p:txBody>
      </p:sp>
      <p:sp>
        <p:nvSpPr>
          <p:cNvPr id="144" name="Google Shape;144;p21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" name="Google Shape;145;p21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05.03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Own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6" name="Google Shape;14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3624" y="1722043"/>
            <a:ext cx="1034100" cy="103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31500" y="2213418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1875" y="1938693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67925" y="1775118"/>
            <a:ext cx="163575" cy="16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2"/>
          <p:cNvSpPr txBox="1"/>
          <p:nvPr>
            <p:ph type="title"/>
          </p:nvPr>
        </p:nvSpPr>
        <p:spPr>
          <a:xfrm>
            <a:off x="564075" y="445025"/>
            <a:ext cx="7950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Playing Dress Up! (Extension)</a:t>
            </a:r>
            <a:endParaRPr/>
          </a:p>
        </p:txBody>
      </p:sp>
      <p:sp>
        <p:nvSpPr>
          <p:cNvPr id="156" name="Google Shape;156;p22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7" name="Google Shape;157;p22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05.04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Playing Dress Up!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8" name="Google Shape;15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1578" y="1748660"/>
            <a:ext cx="980850" cy="98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4" name="Google Shape;164;p23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178" name="Google Shape;178;p25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